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Լցրու ինձ Տեր իմ քո փառքով,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Զորացրու ինձ Տեր Քո հոգով,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Լցրու ինձ Տեր իմ ներկայությամբ Քո,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Պարուրիր ինձ Քո մեծ սիրով։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Սիրող Աստվածն ես իմ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Ներող Աստվածն ես իմ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 տվողն ես ինձ Իմ հայր։ Ինձ կյանք տվողն ես Դու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բարձրացնողն ես Դու, Ամենաթանկն ես Դու Իմ հայր։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սուրբ Հոգով Տեր լցրու իմ սիրտը Մկրտիր ինձ Քո սուրբ կրակով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դու հպվում ես ես զորանում եմ Եվ լցվում եմ Քո մեծ սիրով։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Սիրող Աստվածն ես իմ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Ներող Աստվածն ես իմ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 տվողն ես ինձ Իմ հայր։ Ինձ կյանք տվողն ես Դու 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 բարձրացնողն ես Դու, Ամենաթանկն ես Դու Իմ հայր։</a:t>
            </a:r>
            <a:r>
              <a:rPr lang="en-US" sz="54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09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Sylfaen</vt:lpstr>
      <vt:lpstr>Тема Office</vt:lpstr>
      <vt:lpstr>Լցրու ինձ Տեր իմ քո փառքով,  Զորացրու ինձ Տեր Քո հոգով,  Լցրու ինձ Տեր իմ ներկայությամբ Քո, Պարուրիր ինձ Քո մեծ սիրով։ X2</vt:lpstr>
      <vt:lpstr>Սիրող Աստվածն ես իմ  Ներող Աստվածն ես իմ  Զորություն տվողն ես ինձ Իմ հայր։ Ինձ կյանք տվողն ես Դու  Ինձ բարձրացնողն ես Դու, Ամենաթանկն ես Դու Իմ հայր։ X2</vt:lpstr>
      <vt:lpstr>Քո սուրբ Հոգով Տեր լցրու իմ սիրտը Մկրտիր ինձ Քո սուրբ կրակով  Երբ դու հպվում ես ես զորանում եմ Եվ լցվում եմ Քո մեծ սիրով։ X2 </vt:lpstr>
      <vt:lpstr>Սիրող Աստվածն ես իմ  Ներող Աստվածն ես իմ  Զորություն տվողն ես ինձ Իմ հայր։ Ինձ կյանք տվողն ես Դու  Ինձ բարձրացնողն ես Դու, Ամենաթանկն ես Դու Իմ հայր։)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19</cp:revision>
  <dcterms:modified xsi:type="dcterms:W3CDTF">2020-09-05T07:29:02Z</dcterms:modified>
</cp:coreProperties>
</file>