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ու հրաշալի են </a:t>
            </a:r>
            <a:b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գործերը, Տեր,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Փառքովդ է լցված երկիրը,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 ու ճշմարիտ </a:t>
            </a:r>
            <a:b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ուղիները Քո,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Թագավոր: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6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չի վախենա ու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 փառաբանի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ես սուրբ,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 ազգերը կխոնար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առջև,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Հիսուս, միայն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ես սուրբ: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Դու ես սուրբ,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 Հիսուս,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Դու ես սուրբ: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ու հրաշալի են </a:t>
            </a:r>
            <a:b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գործերը, Տեր,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Փառքովդ է լցված երկիրը,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 ու ճշմարիտ </a:t>
            </a:r>
            <a:b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ուղիները Քո,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Թագավոր: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6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չի վախենա ու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 փառաբանի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ես սուրբ,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 ազգերը կխոնար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առջև,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Հիսուս, միայն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ես սուրբ: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Դու ես սուրբ,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 Հիսուս,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Դու ես սուրբ: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Մեծ ու հրաշալի են  Քո գործերը, Տեր, Փառքովդ է լցված երկիրը, Արդար ու ճշմարիտ  են ուղիները Քո, Սուրբ Թագավոր: </vt:lpstr>
      <vt:lpstr>Ով չի վախենա ու  չի փառաբանի Քեզ, Միայն Դու ես սուրբ, Ողջ ազգերը կխոնարհվեն  Քո առջև, Տեր Հիսուս, միայն Դու ես սուրբ:</vt:lpstr>
      <vt:lpstr>Սուրբ ես, սուրբ ես,  միայն Դու ես սուրբ, Սուրբ ես, սուրբ ես, Տեր Հիսուս,  միայն Դու ես սուրբ:</vt:lpstr>
      <vt:lpstr>Մեծ ու հրաշալի են  Քո գործերը, Տեր, Փառքովդ է լցված երկիրը, Արդար ու ճշմարիտ  են ուղիները Քո, Սուրբ Թագավոր: </vt:lpstr>
      <vt:lpstr>Ով չի վախենա ու  չի փառաբանի Քեզ, Միայն Դու ես սուրբ, Ողջ ազգերը կխոնարհվեն  Քո առջև, Տեր Հիսուս, միայն Դու ես սուրբ:</vt:lpstr>
      <vt:lpstr>Սուրբ ես, սուրբ ես,  միայն Դու ես սուրբ, Սուրբ ես, սուրբ ես, Տեր Հիսուս,  միայն Դու ես սուրբ:)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9</cp:revision>
  <dcterms:modified xsi:type="dcterms:W3CDTF">2018-06-30T07:09:56Z</dcterms:modified>
</cp:coreProperties>
</file>