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" y="-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Մենք մեծարում ենք անունը Քո,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Փառաբանում ենք անունը Քո,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Ալֆա և Օմեգա,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արքաների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Արքա,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Հիսուս, թագավորում </a:t>
            </a:r>
            <a:b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 երկրի վրա: 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}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6</Words>
  <Application>Microsoft Office PowerPoint</Application>
  <PresentationFormat>Экран (16:9)</PresentationFormat>
  <Paragraphs>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Մենք մեծարում ենք անունը Քո, Փառաբանում ենք անունը Քո, Ալֆա և Օմեգա, արքաների Արքա, Հիսուս, թագավորում  ես Դու երկրի վրա: }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Ekexeci</cp:lastModifiedBy>
  <cp:revision>18</cp:revision>
  <dcterms:modified xsi:type="dcterms:W3CDTF">2019-08-31T06:50:05Z</dcterms:modified>
</cp:coreProperties>
</file>