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D8D1-297D-4C33-ADEB-3FEBF3E98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06C6E5-910E-45DA-8D4D-70E7AB19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E4BAD-B76B-4ADF-8CC6-250CF61E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16FC6-3257-4FDA-B89F-44406174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C7B41-0606-46D5-93E8-FA5D2BE0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7F1D3-EC82-4A5C-8AB2-0B3671A9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118541-AC2A-4C9E-89A6-18CA26C5B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0124A-1B9D-4884-82E5-DF9C6770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59F7B-4F3E-4F99-B02D-C00B803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F3872-007E-431A-81AA-ED1A177E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DC713F-EDA0-45F6-B382-83A842EE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43E50-9C6B-4142-AE1A-FD4BA98B3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4FD23-4102-4A08-8B9C-2C4FC19F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29696-1810-4163-AB50-6E9009D3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C7D89-A8CA-4E01-B233-749E2566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9D5CE-C4B1-4A2E-9B12-39DA88D8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CB1EB-AB91-4F4F-BF0B-45D8CB6C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6908F-DCD5-4C39-AE9F-3A2205D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EB848-6113-4017-B075-1DEA708B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317FA1-4FAC-4E6E-90E1-09F21695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587B4-B87D-4CC6-91AA-6993A54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2527A6-63F6-4CF6-85FF-0FB02441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882D6-11A8-4ABA-B43D-44C53DE2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D8F0E-175D-4997-A6D3-D86D6C37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96E14F-6858-441F-A705-253B484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2D0B8-EBFF-4176-B8BF-CE776E7D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0390C-B8DC-479C-AA1E-BE01BE246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80510B-FF68-43D1-8B30-C91BBFF7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9FE396-BD86-4121-8EBD-FC51A072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F75592-6B03-489C-96C4-D9B25ECF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DD062D-E13C-48C5-88FC-F095A32D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E4D06-6CEE-4678-B741-13E9479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9977F-2342-4282-9D95-32C5A1EF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448FED-C199-4489-A9B2-D6238BD3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2E35F4-6CF4-4944-9970-DB463A5AE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36F3FB-2FCC-4397-9D72-8F2E0332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4869F-7E5D-4683-AC58-3485461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36416E-AD3A-4D21-8E60-B5AD3D89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14F77F-9DCD-4088-9F5A-9771B753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74049-480B-458E-9E48-36DDF703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B237CF-A059-480B-B5E6-05C267C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980C41-F3A1-444E-8F9B-85891835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F259E8-E7EF-416D-8934-97AAD2A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84EB58-FD8B-4D92-BD12-2D2E51D2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3D332A-EC07-4FCC-93D1-7BA8232D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5A7E33-2109-416E-9CC2-5E5E468C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2BCA1-7756-47A3-BAD4-BA68DA39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FE00C-5EAF-4E72-89B2-B2662EF9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56B277-053C-4D26-9B3A-C8CA1D408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AD15A6-65EA-4072-9174-F04B8F0A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A793C1-DD54-4242-8F55-E8B096F8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8F3174-62D9-49BD-A8DF-1CDA1DBD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B564-ED06-4EE3-A7D6-632790F8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729C70-1C54-4CB7-9CB2-EBBC8C04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C1DF5-161B-4F5B-88C3-476EC396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4530A-369A-4029-AD12-E4EFAB5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B2957-C47C-4D67-B86A-5E64F887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B3A540-FC49-4F6C-9D97-090CF6AC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7214-0E69-445B-BDC1-E8EEC456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103E0B-2D2E-4A60-A732-9BDC5574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2C58C-0C7E-47E4-AACE-201755E0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ED8D-2A6C-4D53-B3B6-1FB07C2A6A5F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C5702-ED17-45D2-92DD-D9A3679AC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4BA01-C89E-48B5-B53E-278CFBDEC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4DFE-1D46-4582-A59A-336A684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BF7D-D848-4110-9A2C-88E7B0FA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Մենք սպասում ենք խոսացված վերջին անձրևներին,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Փափագում ենք հորդառատ ու վարար գետերին,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թապվի մեզ վրա անձրևներ, Թող թապվի մեզ վրա անձրևներ։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592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BF7D-D848-4110-9A2C-88E7B0FA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Տուր զորություն ներկայությամբ, հպվիր մեզ Տեր։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Ծարավ է Քեզ անչափ երկիրը մեր։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66474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BF7D-D848-4110-9A2C-88E7B0FA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բարձրանան աղոթքները բոլոր սուրբերի,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վարարեն հեղեղները Հոգու գետերի,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Թող թապվի մեզ վրա անձրևներ, Թող թապվի մեզ վրա անձրևներ։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6320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BF7D-D848-4110-9A2C-88E7B0FA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Տուր զորություն ներկայությամբ, հպվիր մեզ Տեր։</a:t>
            </a:r>
            <a:b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Ծարավ է Քեզ անչափ երկիրը մեր։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409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Sylfaen</vt:lpstr>
      <vt:lpstr>Тема Office</vt:lpstr>
      <vt:lpstr>Մենք սպասում ենք խոսացված վերջին անձրևներին, Փափագում ենք հորդառատ ու վարար գետերին, Թող թապվի մեզ վրա անձրևներ, Թող թապվի մեզ վրա անձրևներ։ X2</vt:lpstr>
      <vt:lpstr>Տուր զորություն ներկայությամբ, հպվիր մեզ Տեր։ Ծարավ է Քեզ անչափ երկիրը մեր։ X2</vt:lpstr>
      <vt:lpstr>Թող բարձրանան աղոթքները բոլոր սուրբերի, Թող վարարեն հեղեղները Հոգու գետերի, Թող թապվի մեզ վրա անձրևներ, Թող թապվի մեզ վրա անձրևներ։ X2</vt:lpstr>
      <vt:lpstr>Տուր զորություն ներկայությամբ, հպվիր մեզ Տեր։ Ծարավ է Քեզ անչափ երկիրը մեր։)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Մենք սպասում ենք խոսացված վերջին անձրևներին, Փափագում ենք հորդառատ ու վարար գետերին, Թող թապվի մեզ վրա անձրևներ, Թող թապվի մեզ վրա անձրևներ։ X2</dc:title>
  <dc:creator>Shahen Aleksanyan</dc:creator>
  <cp:lastModifiedBy>Shahen Aleksanyan</cp:lastModifiedBy>
  <cp:revision>4</cp:revision>
  <dcterms:created xsi:type="dcterms:W3CDTF">2020-02-22T06:58:13Z</dcterms:created>
  <dcterms:modified xsi:type="dcterms:W3CDTF">2020-02-22T07:04:09Z</dcterms:modified>
</cp:coreProperties>
</file>