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72" r:id="rId6"/>
    <p:sldId id="273" r:id="rId7"/>
    <p:sldId id="279" r:id="rId8"/>
    <p:sldId id="278" r:id="rId9"/>
    <p:sldId id="261" r:id="rId10"/>
    <p:sldId id="280" r:id="rId11"/>
    <p:sldId id="271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13EA-0AEE-455F-A0F3-FEFCC7F93944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114-12EE-449F-B44C-E8171E25E7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13EA-0AEE-455F-A0F3-FEFCC7F93944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114-12EE-449F-B44C-E8171E25E7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13EA-0AEE-455F-A0F3-FEFCC7F93944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114-12EE-449F-B44C-E8171E25E7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13EA-0AEE-455F-A0F3-FEFCC7F93944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114-12EE-449F-B44C-E8171E25E7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13EA-0AEE-455F-A0F3-FEFCC7F93944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114-12EE-449F-B44C-E8171E25E7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13EA-0AEE-455F-A0F3-FEFCC7F93944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114-12EE-449F-B44C-E8171E25E7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13EA-0AEE-455F-A0F3-FEFCC7F93944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114-12EE-449F-B44C-E8171E25E7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13EA-0AEE-455F-A0F3-FEFCC7F93944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114-12EE-449F-B44C-E8171E25E7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13EA-0AEE-455F-A0F3-FEFCC7F93944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114-12EE-449F-B44C-E8171E25E7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13EA-0AEE-455F-A0F3-FEFCC7F93944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114-12EE-449F-B44C-E8171E25E7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13EA-0AEE-455F-A0F3-FEFCC7F93944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2114-12EE-449F-B44C-E8171E25E78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13EA-0AEE-455F-A0F3-FEFCC7F93944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2114-12EE-449F-B44C-E8171E25E78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</a:t>
            </a:r>
            <a:r>
              <a:rPr lang="ru-RU" sz="4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ընտրյալ սերունդն</a:t>
            </a:r>
            <a:r>
              <a:rPr lang="ru-RU" sz="4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 </a:t>
            </a:r>
            <a:r>
              <a:rPr lang="ru-RU" sz="4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կանչված, </a:t>
            </a:r>
            <a:br>
              <a:rPr lang="ru-RU" sz="4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ցույց տանք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 </a:t>
            </a:r>
            <a:r>
              <a:rPr lang="ru-RU" sz="4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փառքը</a:t>
            </a:r>
            <a:r>
              <a:rPr lang="ru-RU" sz="4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սպասում ենք կյանքից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տվել է ինձ,  </a:t>
            </a:r>
            <a:br>
              <a:rPr lang="ru-RU" sz="4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գիտեմ,  թե ով եմ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600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հետ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կքայլեմ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,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հրաշքներով կապրեմ,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Որովհետև ես գիտեմ 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գիտեմ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հետ կքայլեմ 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հրաշքներով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կապրեմ,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Որովհետև ես գիտեմ,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զավակն եմ ես:</a:t>
            </a:r>
            <a:endParaRPr lang="ru-RU" sz="4000" dirty="0">
              <a:latin typeface="Sylfae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6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օօ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՜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օօօ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գիտեմ,  թե ով եմ ես, </a:t>
            </a:r>
            <a:b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 օօ՜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օօօ,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զավակն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 ես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 օօ՜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օօօ,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զավակն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:)</a:t>
            </a:r>
            <a:endParaRPr lang="ru-RU" sz="5400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ասում է՝ ով եմ ես,  </a:t>
            </a:r>
            <a:b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խոսում է Նա ինձ հետ,  </a:t>
            </a:r>
            <a:b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Որտեղ էլ ես լինեմ, </a:t>
            </a:r>
            <a:b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Գիտեմ թե ով եմ ես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հետ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կքայլեմ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,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հրաշքներով կապրեմ,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Որովհետև ես գիտեմ 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գիտեմ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հետ կքայլեմ 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հրաշքներով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կապրեմ,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Որովհետև ես գիտեմ,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զավակն եմ ես:</a:t>
            </a:r>
            <a:endParaRPr lang="ru-RU" sz="4000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օօ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՜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օօօ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գիտեմ,  </a:t>
            </a: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եմ ես, </a:t>
            </a:r>
            <a:b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 օօ՜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օօօ,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զավակն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6600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ընտրյալ սերունդն</a:t>
            </a:r>
            <a:r>
              <a:rPr lang="ru-RU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կանչված, </a:t>
            </a:r>
            <a:b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ցույց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տանք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փառքը</a:t>
            </a:r>
            <a:r>
              <a:rPr lang="ru-RU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սպասում ենք կյանքից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տվել է ինձ,  </a:t>
            </a:r>
            <a:b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գիտեմ,  թե ով եմ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ասում է՝ ով եմ ես,  </a:t>
            </a:r>
            <a:b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խոսում է Նա ինձ հետ,  </a:t>
            </a:r>
            <a:b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Որտեղ էլ ես լինեմ, </a:t>
            </a:r>
            <a:b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Գիտեմ թե ով եմ ես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հետ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կքայլեմ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,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հրաշքներով կապրեմ,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Որովհետև ես գիտեմ 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գիտեմ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հետ կքայլեմ 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հրաշքներով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կապրեմ,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Որովհետև ես գիտեմ,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զավակն եմ ես:</a:t>
            </a:r>
            <a:endParaRPr lang="ru-RU" sz="4000" dirty="0">
              <a:latin typeface="Sylfae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2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օօ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՜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օօօ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գիտեմ, </a:t>
            </a: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 ով եմ ես, </a:t>
            </a:r>
            <a:b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 օօ՜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օօօ,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զավակն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6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Դուք Նրան կտեսնեք 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որ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տեսնեք 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Որովհետև  գիտեմ 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գիտեմ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Դուք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Նրան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կտեսնեք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,</a:t>
            </a:r>
            <a:r>
              <a:rPr lang="en-US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տեսնեք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,</a:t>
            </a:r>
            <a:b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Որովհետև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գիտեմ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զավակն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ru-RU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X2</a:t>
            </a:r>
            <a:endParaRPr lang="ru-RU" sz="4000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53</Words>
  <Application>Microsoft Office PowerPoint</Application>
  <PresentationFormat>Экран (16:9)</PresentationFormat>
  <Paragraphs>11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Մենք ընտրյալ սերունդն  ենք կանչված,  Որ ցույց տանք Տիրոջ փառքը Ինչ սպասում ենք կյանքից,  նա տվել է ինձ,   Ես գիտեմ,  թե ով եմ: X2</vt:lpstr>
      <vt:lpstr>Տերն ասում է՝ ով եմ ես,   խոսում է Նա ինձ հետ,   Որտեղ էլ ես լինեմ,  Գիտեմ թե ով եմ ես: X2</vt:lpstr>
      <vt:lpstr>Քեզ հետ կքայլեմ ,  հրաշքներով կապրեմ, Որովհետև ես գիտեմ ,  գիտեմ,  թե ով եմ ես,  Քեզ հետ կքայլեմ ,  հրաշքներով կապրեմ, Որովհետև ես գիտեմ,  Աստծո զավակն եմ ես:</vt:lpstr>
      <vt:lpstr>օ օօ՜ օօօ,   գիտեմ,  թե ով եմ ես,  օ օօ՜ օօօ,   Աստծո զավակն եմ ես:</vt:lpstr>
      <vt:lpstr>Մենք ընտրյալ սերունդն  ենք կանչված,  Որ ցույց տանք Տիրոջ փառքը Ինչ սպասում ենք կյանքից,  նա տվել է ինձ,   Ես գիտեմ,  թե ով եմ: X2</vt:lpstr>
      <vt:lpstr>Տերն ասում է՝ ով եմ ես,   խոսում է Նա ինձ հետ,   Որտեղ էլ ես լինեմ,  Գիտեմ թե ով եմ ես: X2</vt:lpstr>
      <vt:lpstr>Քեզ հետ կքայլեմ ,  հրաշքներով կապրեմ, Որովհետև ես գիտեմ ,  գիտեմ,  թե ով եմ ես,  Քեզ հետ կքայլեմ ,  հրաշքներով կապրեմ, Որովհետև ես գիտեմ,  Աստծո զավակն եմ ես:</vt:lpstr>
      <vt:lpstr>օ օօ՜ օօօ,   գիտեմ,  թե ով եմ ես,  օ օօ՜ օօօ,   Աստծո զավակն եմ ես:</vt:lpstr>
      <vt:lpstr>Դուք Նրան կտեսնեք ,  երբ որ ինձ տեսնեք , Որովհետև  գիտեմ ,  գիտեմ,  թե ով եմ ես, Դուք Նրան կտեսնեք , երբ որ ինձ տեսնեք , Որովհետև  գիտեմ,  Աստծո զավակն եմ ես։ X2</vt:lpstr>
      <vt:lpstr>Քեզ հետ կքայլեմ ,  հրաշքներով կապրեմ, Որովհետև ես գիտեմ ,  գիտեմ,  թե ով եմ ես,  Քեզ հետ կքայլեմ ,  հրաշքներով կապրեմ, Որովհետև ես գիտեմ,  Աստծո զավակն եմ ես:</vt:lpstr>
      <vt:lpstr>օ օօ՜ օօօ,   գիտեմ,  թե ով եմ ես,  օ օօ՜ օօօ,   Աստծո զավակն եմ ես:  օ օօ՜ օօօ,   Աստծո զավակն եմ ես:)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Մենք ընտրյալ սերունդն ենք կանչված,  Որ ցույց տանք Տիրոջ փառքը Ինչ սպասում ենք կյանքից,  նա տվել է ինձ,   Ես գիտեմ,  թե ով եմ: X2</dc:title>
  <dc:creator>Zverdvd.org</dc:creator>
  <cp:lastModifiedBy>Shahen Aleksanyan</cp:lastModifiedBy>
  <cp:revision>17</cp:revision>
  <dcterms:created xsi:type="dcterms:W3CDTF">2016-05-30T05:46:27Z</dcterms:created>
  <dcterms:modified xsi:type="dcterms:W3CDTF">2018-07-08T16:07:37Z</dcterms:modified>
</cp:coreProperties>
</file>