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0" y="-144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dirty="0" err="1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Մտել</a:t>
            </a:r>
            <a:r>
              <a:rPr lang="en-US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err="1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եմ</a:t>
            </a:r>
            <a:r>
              <a:rPr lang="en-US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err="1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Սրբությանդ</a:t>
            </a:r>
            <a:r>
              <a:rPr lang="en-US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err="1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Սրբոցը</a:t>
            </a:r>
            <a:r>
              <a:rPr lang="en-US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,</a:t>
            </a:r>
            <a:br>
              <a:rPr lang="en-US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dirty="0" err="1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Մտել</a:t>
            </a:r>
            <a:r>
              <a:rPr lang="en-US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err="1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եմ</a:t>
            </a:r>
            <a:r>
              <a:rPr lang="en-US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err="1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Քո</a:t>
            </a:r>
            <a:r>
              <a:rPr lang="en-US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err="1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Գառան</a:t>
            </a:r>
            <a:r>
              <a:rPr lang="en-US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err="1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արյունով</a:t>
            </a:r>
            <a:r>
              <a:rPr lang="en-US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,</a:t>
            </a:r>
            <a:br>
              <a:rPr lang="en-US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dirty="0" err="1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Եկել</a:t>
            </a:r>
            <a:r>
              <a:rPr lang="en-US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err="1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եմ</a:t>
            </a:r>
            <a:r>
              <a:rPr lang="en-US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err="1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ստանալու</a:t>
            </a:r>
            <a:r>
              <a:rPr lang="en-US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err="1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Հոգուդ</a:t>
            </a:r>
            <a:r>
              <a:rPr lang="en-US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err="1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բոցը</a:t>
            </a:r>
            <a:r>
              <a:rPr lang="en-US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,</a:t>
            </a:r>
            <a:br>
              <a:rPr lang="en-US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dirty="0" err="1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Եկել</a:t>
            </a:r>
            <a:r>
              <a:rPr lang="en-US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err="1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եմ</a:t>
            </a:r>
            <a:r>
              <a:rPr lang="en-US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err="1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լցվելու</a:t>
            </a:r>
            <a:r>
              <a:rPr lang="en-US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err="1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Քո</a:t>
            </a:r>
            <a:r>
              <a:rPr lang="en-US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err="1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սիրով</a:t>
            </a:r>
            <a:r>
              <a:rPr lang="en-US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:</a:t>
            </a:r>
            <a:br>
              <a:rPr lang="en-US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X2</a:t>
            </a:r>
            <a:endParaRPr lang="ru-RU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l"/>
            <a:r>
              <a:rPr lang="en-US" sz="5400" dirty="0" err="1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</a:t>
            </a:r>
            <a:r>
              <a:rPr lang="ru-RU" sz="5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´</a:t>
            </a:r>
            <a:r>
              <a:rPr lang="en-US" sz="5400" dirty="0" err="1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յր</a:t>
            </a:r>
            <a:r>
              <a:rPr lang="en-US" sz="5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5400" dirty="0" err="1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սիրում</a:t>
            </a:r>
            <a:r>
              <a:rPr lang="en-US" sz="5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</a:t>
            </a:r>
            <a:r>
              <a:rPr lang="en-US" sz="5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en-US" sz="5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br>
              <a:rPr lang="en-US" sz="5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պաշտում</a:t>
            </a:r>
            <a:r>
              <a:rPr lang="en-US" sz="5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</a:t>
            </a:r>
            <a:r>
              <a:rPr lang="en-US" sz="5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en-US" sz="5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br>
              <a:rPr lang="en-US" sz="5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</a:t>
            </a:r>
            <a:r>
              <a:rPr lang="en-US" sz="5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անունը</a:t>
            </a:r>
            <a:r>
              <a:rPr lang="en-US" sz="5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</a:t>
            </a:r>
            <a:r>
              <a:rPr lang="en-US" sz="5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է, </a:t>
            </a:r>
            <a:br>
              <a:rPr lang="en-US" sz="5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</a:t>
            </a:r>
            <a:r>
              <a:rPr lang="en-US" sz="5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է,</a:t>
            </a:r>
            <a:r>
              <a:rPr lang="ru-RU" sz="5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</a:t>
            </a:r>
            <a:r>
              <a:rPr lang="en-US" sz="5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է, </a:t>
            </a:r>
            <a:r>
              <a:rPr lang="en-US" sz="5400" dirty="0" err="1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</a:t>
            </a:r>
            <a:r>
              <a:rPr lang="en-US" sz="5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endParaRPr lang="ru-RU" sz="54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6948264" y="123478"/>
            <a:ext cx="360040" cy="1728192"/>
          </a:xfrm>
          <a:prstGeom prst="rightBrace">
            <a:avLst>
              <a:gd name="adj1" fmla="val 55886"/>
              <a:gd name="adj2" fmla="val 50000"/>
            </a:avLst>
          </a:prstGeom>
          <a:ln>
            <a:solidFill>
              <a:schemeClr val="bg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авая фигурная скобка 3"/>
          <p:cNvSpPr/>
          <p:nvPr/>
        </p:nvSpPr>
        <p:spPr>
          <a:xfrm>
            <a:off x="6876256" y="2389067"/>
            <a:ext cx="504056" cy="1890210"/>
          </a:xfrm>
          <a:prstGeom prst="rightBrace">
            <a:avLst>
              <a:gd name="adj1" fmla="val 40400"/>
              <a:gd name="adj2" fmla="val 50000"/>
            </a:avLst>
          </a:prstGeom>
          <a:ln w="19050">
            <a:solidFill>
              <a:schemeClr val="bg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164288" y="483518"/>
            <a:ext cx="1296144" cy="1069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X2</a:t>
            </a:r>
            <a:endParaRPr lang="ru-RU" sz="5400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164288" y="2799358"/>
            <a:ext cx="1296144" cy="1069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X2</a:t>
            </a:r>
            <a:endParaRPr lang="ru-RU" sz="5400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en-US" sz="46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Դարձել</a:t>
            </a:r>
            <a:r>
              <a:rPr lang="en-US" sz="46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6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</a:t>
            </a:r>
            <a:r>
              <a:rPr lang="en-US" sz="46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6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ուխտիդ</a:t>
            </a:r>
            <a:r>
              <a:rPr lang="ru-RU" sz="46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6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տապանակը</a:t>
            </a:r>
            <a:r>
              <a:rPr lang="en-US" sz="46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՝</a:t>
            </a:r>
            <a:br>
              <a:rPr lang="en-US" sz="46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6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Ցողված</a:t>
            </a:r>
            <a:r>
              <a:rPr lang="en-US" sz="46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6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</a:t>
            </a:r>
            <a:r>
              <a:rPr lang="en-US" sz="46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6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Որդու</a:t>
            </a:r>
            <a:r>
              <a:rPr lang="en-US" sz="46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6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արյունով</a:t>
            </a:r>
            <a:r>
              <a:rPr lang="en-US" sz="46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6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6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Պանդուխտ</a:t>
            </a:r>
            <a:r>
              <a:rPr lang="en-US" sz="46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6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էի</a:t>
            </a:r>
            <a:r>
              <a:rPr lang="en-US" sz="46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46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դարձել</a:t>
            </a:r>
            <a:r>
              <a:rPr lang="en-US" sz="46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6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</a:t>
            </a:r>
            <a:r>
              <a:rPr lang="en-US" sz="46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6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զավակդ</a:t>
            </a:r>
            <a:r>
              <a:rPr lang="en-US" sz="46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6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6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Սրբացել</a:t>
            </a:r>
            <a:r>
              <a:rPr lang="en-US" sz="46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46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զորացել</a:t>
            </a:r>
            <a:r>
              <a:rPr lang="en-US" sz="46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6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</a:t>
            </a:r>
            <a:r>
              <a:rPr lang="en-US" sz="46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6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սիրով</a:t>
            </a:r>
            <a:r>
              <a:rPr lang="en-US" sz="46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ru-RU" sz="46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6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6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600" dirty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l"/>
            <a:r>
              <a:rPr lang="en-US" sz="4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</a:t>
            </a:r>
            <a:r>
              <a:rPr lang="ru-RU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´</a:t>
            </a:r>
            <a:r>
              <a:rPr lang="en-US" sz="4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յր</a:t>
            </a:r>
            <a:r>
              <a:rPr lang="en-U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4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սիրում</a:t>
            </a:r>
            <a:r>
              <a:rPr lang="en-U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</a:t>
            </a:r>
            <a:r>
              <a:rPr lang="en-U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en-U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hy-AM" sz="40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40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պաշտում</a:t>
            </a:r>
            <a:r>
              <a:rPr lang="en-U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</a:t>
            </a:r>
            <a:r>
              <a:rPr lang="en-U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en-U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hy-AM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8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hy-AM" sz="8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        </a:t>
            </a:r>
            <a:r>
              <a:rPr lang="en-US" sz="4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</a:t>
            </a:r>
            <a:r>
              <a:rPr lang="en-U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անունը</a:t>
            </a:r>
            <a:r>
              <a:rPr lang="en-U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</a:t>
            </a:r>
            <a:r>
              <a:rPr lang="en-U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է, </a:t>
            </a:r>
            <a:br>
              <a:rPr lang="en-U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       </a:t>
            </a:r>
            <a:r>
              <a:rPr lang="en-US" sz="4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</a:t>
            </a:r>
            <a:r>
              <a:rPr lang="en-U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է,</a:t>
            </a:r>
            <a:r>
              <a:rPr lang="ru-RU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</a:t>
            </a:r>
            <a:r>
              <a:rPr lang="en-U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է, </a:t>
            </a:r>
            <a:r>
              <a:rPr lang="en-US" sz="4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</a:t>
            </a:r>
            <a:r>
              <a:rPr lang="en-U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hy-AM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</a:t>
            </a:r>
            <a:r>
              <a:rPr lang="en-U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անունը</a:t>
            </a:r>
            <a:r>
              <a:rPr lang="en-US" sz="40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</a:t>
            </a:r>
            <a:r>
              <a:rPr lang="en-US" sz="40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է, </a:t>
            </a:r>
            <a:br>
              <a:rPr lang="en-US" sz="40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</a:t>
            </a:r>
            <a:r>
              <a:rPr lang="en-U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է, </a:t>
            </a:r>
            <a:r>
              <a:rPr lang="en-US" sz="4000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</a:t>
            </a:r>
            <a:r>
              <a:rPr lang="en-US" sz="40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endParaRPr lang="ru-RU" sz="4000" dirty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5220072" y="123478"/>
            <a:ext cx="308879" cy="1344904"/>
          </a:xfrm>
          <a:prstGeom prst="rightBrace">
            <a:avLst>
              <a:gd name="adj1" fmla="val 40400"/>
              <a:gd name="adj2" fmla="val 50000"/>
            </a:avLst>
          </a:prstGeom>
          <a:ln>
            <a:solidFill>
              <a:schemeClr val="bg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авая фигурная скобка 3"/>
          <p:cNvSpPr/>
          <p:nvPr/>
        </p:nvSpPr>
        <p:spPr>
          <a:xfrm>
            <a:off x="6084168" y="1851670"/>
            <a:ext cx="346712" cy="1479919"/>
          </a:xfrm>
          <a:prstGeom prst="rightBrace">
            <a:avLst>
              <a:gd name="adj1" fmla="val 39140"/>
              <a:gd name="adj2" fmla="val 50000"/>
            </a:avLst>
          </a:prstGeom>
          <a:ln>
            <a:solidFill>
              <a:schemeClr val="bg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508104" y="267494"/>
            <a:ext cx="1296144" cy="1069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X2</a:t>
            </a:r>
            <a:endParaRPr lang="ru-RU" sz="5400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228184" y="2067694"/>
            <a:ext cx="1296144" cy="1069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</a:t>
            </a:r>
            <a:r>
              <a:rPr lang="ru-RU" sz="54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2</a:t>
            </a:r>
            <a:endParaRPr lang="ru-RU" sz="5400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  <p:sp>
        <p:nvSpPr>
          <p:cNvPr id="7" name="Правая фигурная скобка 6"/>
          <p:cNvSpPr/>
          <p:nvPr/>
        </p:nvSpPr>
        <p:spPr>
          <a:xfrm>
            <a:off x="4716015" y="3664626"/>
            <a:ext cx="375991" cy="1344904"/>
          </a:xfrm>
          <a:prstGeom prst="rightBrace">
            <a:avLst>
              <a:gd name="adj1" fmla="val 40400"/>
              <a:gd name="adj2" fmla="val 50000"/>
            </a:avLst>
          </a:prstGeom>
          <a:ln>
            <a:solidFill>
              <a:schemeClr val="bg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879427" y="3803842"/>
            <a:ext cx="1296144" cy="1069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X2</a:t>
            </a:r>
            <a:endParaRPr lang="ru-RU" sz="5400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718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54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Սուրբ</a:t>
            </a:r>
            <a:r>
              <a:rPr lang="en-US" sz="54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54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ես</a:t>
            </a:r>
            <a:r>
              <a:rPr lang="en-US" sz="54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, </a:t>
            </a:r>
            <a:r>
              <a:rPr lang="en-US" sz="54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Հզոր</a:t>
            </a:r>
            <a:r>
              <a:rPr lang="en-US" sz="54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,</a:t>
            </a:r>
            <a:br>
              <a:rPr lang="en-US" sz="54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54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Փառավոր</a:t>
            </a:r>
            <a:r>
              <a:rPr lang="en-US" sz="54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, </a:t>
            </a:r>
            <a:r>
              <a:rPr lang="en-US" sz="54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Տիրակալ</a:t>
            </a:r>
            <a:r>
              <a:rPr lang="en-US" sz="54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:</a:t>
            </a:r>
            <a:r>
              <a:rPr lang="ru-RU" sz="54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ru-RU" sz="54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sz="54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X4</a:t>
            </a:r>
            <a:br>
              <a:rPr lang="ru-RU" sz="54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54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</a:t>
            </a:r>
            <a:r>
              <a:rPr lang="en-US" sz="54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անունը</a:t>
            </a:r>
            <a:r>
              <a:rPr lang="en-US" sz="54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</a:t>
            </a:r>
            <a:r>
              <a:rPr lang="en-US" sz="54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է, </a:t>
            </a:r>
            <a:br>
              <a:rPr lang="en-US" sz="54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</a:t>
            </a:r>
            <a:r>
              <a:rPr lang="en-US" sz="54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է, </a:t>
            </a:r>
            <a:r>
              <a:rPr lang="en-US" sz="54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</a:t>
            </a:r>
            <a:r>
              <a:rPr lang="en-US" sz="54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ru-RU" sz="540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3X</a:t>
            </a:r>
            <a:endParaRPr lang="ru-RU" sz="5400" dirty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37</Words>
  <Application>Microsoft Office PowerPoint</Application>
  <PresentationFormat>Экран (16:9)</PresentationFormat>
  <Paragraphs>10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Մտել եմ Սրբությանդ Սրբոցը, Մտել եմ Քո Գառան արյունով, Եկել եմ ստանալու Հոգուդ բոցը, Եկել եմ լցվելու Քո սիրով: X2</vt:lpstr>
      <vt:lpstr>Հա´յր, սիրում եմ Քեզ,  պաշտում եմ Քեզ:  Քո անունը Սուրբ է,  Սուրբ է, Սուրբ է, Տեր:</vt:lpstr>
      <vt:lpstr>Դարձել եմ ուխտիդ տապանակը՝ Ցողված Քո Որդու արյունով, Պանդուխտ էի, դարձել եմ զավակդ, Սրբացել, զորացել Քո սիրով: X2</vt:lpstr>
      <vt:lpstr>Հա´յր, սիրում եմ Քեզ,  պաշտում եմ Քեզ:             Քո անունը Սուրբ է,          Սուրբ է, Սուրբ է, Տեր:  Քո անունը Սուրբ է,  Սուրբ է, Տեր:</vt:lpstr>
      <vt:lpstr>Սուրբ ես, Հզոր, Փառավոր, Տիրակալ: X4  Քո անունը Սուրբ է,  Սուրբ է, Տեր: 3X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Shahen</dc:creator>
  <cp:lastModifiedBy>Ekexeci</cp:lastModifiedBy>
  <cp:revision>31</cp:revision>
  <dcterms:modified xsi:type="dcterms:W3CDTF">2020-02-08T06:18:20Z</dcterms:modified>
</cp:coreProperties>
</file>