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զորությունը Իսրայելի, Զորությունը Իսրայելի,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ձայնը պիտ լսվի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խոսքի ուժի մեջ,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 Իսրայելի: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պիտ ստիպի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 ձայնը լսելու: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Անապատը պիտ երգի և ցնծա,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Ասա նրանց, որ սրտի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վախով են լցված: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Լինեն ուժեղ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լսեն իր ձայն: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զորությունը Իսրայելի, Զորությունը Իսրայելի,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ձայնը պիտ լսվի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խոսքի ուժի մեջ,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 Իսրայելի: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Կույրի աչքը պիտ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բացվի և տեսնի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Խուլի ականջները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պիտի լսեն,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կաղը պիտ ցատկոտի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 եղջերու,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Համրի լեզուն պիտի  երգի: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զորությունը Իսրայելի, Զորությունը Իսրայելի,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ձայնը պիտ լսվի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խոսքի ուժի մեջ,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 Իսրայելի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է զորությունը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Հայաստանի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Հայաստանի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ձայնը պիտ լսվի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խոսքի ուժի մեջ,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Հայաստանի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>:)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  <a:sym typeface="Wingdings" pitchFamily="2" charset="2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37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Նա է զորությունը Իսրայելի, Զորությունը Իսրայելի, Իր ձայնը պիտ լսվի  Իր խոսքի ուժի մեջ, Զորությունը Իսրայելի: X2</vt:lpstr>
      <vt:lpstr>Տերը պիտ ստիպի Իր  փառքի ձայնը լսելու: Անապատը պիտ երգի և ցնծա, Ասա նրանց, որ սրտի  վախով են լցված: Լինեն ուժեղ, լսեն իր ձայն: X2</vt:lpstr>
      <vt:lpstr>Նա է զորությունը Իսրայելի, Զորությունը Իսրայելի, Իր ձայնը պիտ լսվի  Իր խոսքի ուժի մեջ, Զորությունը Իսրայելի: X2</vt:lpstr>
      <vt:lpstr>Կույրի աչքը պիտ  բացվի և տեսնի, Խուլի ականջները պիտի լսեն, Եվ կաղը պիտ ցատկոտի  ինչպես եղջերու, Համրի լեզուն պիտի  երգի: X2</vt:lpstr>
      <vt:lpstr>Նա է զորությունը Իսրայելի, Զորությունը Իսրայելի, Իր ձայնը պիտ լսվի  Իր խոսքի ուժի մեջ, Զորությունը Իսրայելի: X2</vt:lpstr>
      <vt:lpstr>Նա է զորությունը Հայաստանի,  Զորությունը Հայաստանի, Իր ձայնը պիտ լսվի  Իր խոսքի ուժի մեջ, Զորությունը Հայաստանի:)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23</cp:revision>
  <dcterms:modified xsi:type="dcterms:W3CDTF">2019-08-31T09:34:41Z</dcterms:modified>
</cp:coreProperties>
</file>