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Եղյայի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օրերին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օրենքը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ծառայիս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Մովսեսի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Արդարությունն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հիմնում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օրերն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պայքարի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Սովի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խավարի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Անապատում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հնչում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-«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Պատրաստեցեք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ճանփան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Փրկչի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»: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ամպերի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միջով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Փայլում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արև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Փողերն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հնչում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Բարձրացրու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Հռչակիր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Սիոն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լեռից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Եզեկիել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Ոսկորն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կենդանանում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ծառայի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օրենքն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Դավթի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խորանն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շինվում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օրերն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պայքարի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Սովի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խավարի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Անապատում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հնչում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-«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Պատրաստեցեք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ճանփան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Փրկչի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»: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ամպերի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միջով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Փայլում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արև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Փողերն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հնչում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Բարձրացրու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ձայնդ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Հռչակիր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հաղթություն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Սիոն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լեռից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օրհնություն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sz="4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Նման է Եղյայի օրերին. Ասում է խոսքը Տիրոջ: Սա է օրենքը ծառայիս՝ Մովսեսի, Արդարությունն է հիմնում:</vt:lpstr>
      <vt:lpstr>Թեև օրերն են պայքարի, Սովի, խավարի, սրի, Անապատում ձայն է հնչում, կանչում. -«Պատրաստեցեք ճանփան Փրկչի»:</vt:lpstr>
      <vt:lpstr>Գալիս է Նա ամպերի միջով, Փայլում ինչպես արև, Փողերն են հնչում, Բարձրացրու ձայնդ վե´ր, Հռչակիր հաղթություն, Սիոն լեռից գալիս է օրհնություն: X2</vt:lpstr>
      <vt:lpstr>Նման է Եզեկիելի օրին, Ոսկորն է կենդանանում, Սա Քո ծառայի օրենքն է, Դավթի խորանն է շինվում:</vt:lpstr>
      <vt:lpstr>Թեև օրերն են պայքարի, Սովի, խավարի, սրի, Անապատում ձայն է հնչում, կանչում. -«Պատրաստեցեք ճանփան Փրկչի»:</vt:lpstr>
      <vt:lpstr>Գալիս է Նա ամպերի միջով, Փայլում ինչպես արև, Փողերն են հնչում, Բարձրացրու ձայնդ վե´ր, Հռչակիր հաղթություն, Սիոն լեռից գալիս է օրհնություն: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15</cp:revision>
  <dcterms:modified xsi:type="dcterms:W3CDTF">2017-09-11T21:57:15Z</dcterms:modified>
</cp:coreProperties>
</file>