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Նոր երգ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երգենք, գոհություն հայտնենք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Օրհնությամբ Տիրոջ տաճարը լցնենք։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4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 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ալելուիա,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Նոր երգ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երգենք, գոհություն հայտնենք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Օրհնությամբ Տիրոջ տաճարը լցնենք։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 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ալելուիա,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փառքը պատմենք 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գահիդ առջև,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սրտի սերը դեպի Քեզ բարձրացնենք։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 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ալելուիա,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32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Նոր երգեր երգենք, գոհություն հայտնենք Օրհնությամբ Տիրոջ տաճարը լցնենք։ X4</vt:lpstr>
      <vt:lpstr>Փառք Քեզ, Տեր, Փառ Քեզ, ալելուիա, Փառք Քեզ, Տեր, Ալելուիա X2</vt:lpstr>
      <vt:lpstr>Նոր երգեր երգենք, գոհություն հայտնենք Օրհնությամբ Տիրոջ տաճարը լցնենք։ X2</vt:lpstr>
      <vt:lpstr>Փառք Քեզ, Տեր, Փառ Քեզ, ալելուիա, Փառք Քեզ, Տեր, Ալելուիա X2</vt:lpstr>
      <vt:lpstr>Քո փառքը պատմենք  սուրբ գահիդ առջև, Մեր սրտի սերը դեպի Քեզ բարձրացնենք։ X2</vt:lpstr>
      <vt:lpstr>Փառք Քեզ, Տեր, Փառ Քեզ, ալելուիա, Փառք Քեզ, Տեր, Ալելուիա:)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26</cp:revision>
  <dcterms:modified xsi:type="dcterms:W3CDTF">2018-09-01T08:48:21Z</dcterms:modified>
</cp:coreProperties>
</file>