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ծնվեց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փրկիչը,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աշխարհի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րարիչը,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մեր մեղքերի քավիչը, 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Ալելույա, ալելույա </a:t>
            </a:r>
            <a:b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Աստծուն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Ալելույա, ալելույա </a:t>
            </a:r>
            <a:b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Հոգուն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ծնվեց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փրկիչը,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աշխարհի արարիչը,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մեր մեղքերի քավիչը, օ՜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ա, ալելու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b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Աստծուն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ա, ալելու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b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Հոգուն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Օ՜, ալելուիա, ամեն ծնվեց Հիսուս փրկիչը,  Օ՜, ալելուիա, ամեն աշխարհի Արարիչը, Օ՜,ալելուիա, ամեն մեր մեղքերի քավիչը, օ՜,ալելուիա, ամեն:</vt:lpstr>
      <vt:lpstr>Ալելույա, ալելույա  փառք Աստծուն Ալելույա, ալելույա  Սուրբ Հոգուն։ X2</vt:lpstr>
      <vt:lpstr>Օ՜, ալելուիա, ամեն ծնվեց Հիսուս փրկիչը,  Օ՜,ալելուիա, ամեն աշխարհի արարիչը, Օ՜, ալելուիա, ամեն մեր մեղքերի քավիչը, օ՜,ալելուիա, ամեն:</vt:lpstr>
      <vt:lpstr>Ալելուիա, ալելուիա  փառք Աստծուն Ալելուիա, ալելուիա  Սուրբ Հոգուն:)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12</cp:revision>
  <dcterms:modified xsi:type="dcterms:W3CDTF">2017-09-11T21:55:36Z</dcterms:modified>
</cp:coreProperties>
</file>