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Օ՜, ինչ հրաշք մեծություն ես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Ինչ փառավոր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օրհնություն ես,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Քեզի նայեմ, Քեզի հուսամ,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 Հիսուս: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Տերը օրհնե,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Անոր օրհնե,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իմ եղբայր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և իմ քույր 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Եկ միասին Տերը պաշտենք,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Եկ միասին Տերը գովենք,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Եկ միասին մտնենք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Անոր սրբարան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Տերը օրհնե,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Անոր օրհնե,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Ձայնդ վերցրու՝ իմ եղբայր </a:t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և իմ քույր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)</a:t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816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Օ՜, ինչ հրաշք մեծություն ես Ինչ փառավոր  օրհնություն ես, Քեզի նայեմ, Քեզի հուսամ,  իմ Հիսուս: x2</vt:lpstr>
      <vt:lpstr>Ձայնդ վերցրու՝ Տերը օրհնե, Ձայնդ վերցրու՝  Անոր օրհնե, Ձայնդ վերցրու՝ իմ եղբայր  և իմ քույր : x2</vt:lpstr>
      <vt:lpstr>Եկ միասին Տերը պաշտենք, Եկ միասին Տերը գովենք, Եկ միասին մտնենք  Անոր սրբարան: x2</vt:lpstr>
      <vt:lpstr>Ձայնդ վերցրու՝ Տերը օրհնե, Ձայնդ վերցրու՝  Անոր օրհնե, Ձայնդ վերցրու՝ իմ եղբայր  և իմ քույր:)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</cp:lastModifiedBy>
  <cp:revision>6</cp:revision>
  <dcterms:created xsi:type="dcterms:W3CDTF">2016-09-26T18:29:00Z</dcterms:created>
  <dcterms:modified xsi:type="dcterms:W3CDTF">2017-09-11T21:54:52Z</dcterms:modified>
</cp:coreProperties>
</file>