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Օրհնանք, օրհնանք, օրհնանք </a:t>
            </a:r>
            <a:b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Գառնուկին։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Փառավոր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և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արժան է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Գառնուկը՝ գահի վրա,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Նրան ենք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բարձրացնում օրհնություն,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 գահի վրա։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Օրհնանք, օրհնանք, օրհնանք </a:t>
            </a:r>
            <a:b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Գառնուկին։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Փառավոր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և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արժան է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Գառնուկը՝ գահի վրա,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Նրան ենք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 օրհնություն,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 գահի վրա։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Օրհնանք, օրհնանք, օրհնանք </a:t>
            </a:r>
            <a:b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Գառնուկին։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Փառավոր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և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արժան է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օրհնանքի,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Գառնուկը՝ գահի վրա,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Նրան ենք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բարձրացնում օրհնություն,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Գառնուկին գահի վրա։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Օրհնանք, օրհնանք, օրհնանք  Գառնուկին։ X2 </vt:lpstr>
      <vt:lpstr>Նա Փառավոր է և արժան է  օրհնանքի, Գառնուկը՝ գահի վրա, Եվ Նրան ենք մենք բարձրացնում օրհնություն, Գառնուկին գահի վրա։ X2</vt:lpstr>
      <vt:lpstr>Օրհնանք, օրհնանք, օրհնանք  Գառնուկին։ X2 </vt:lpstr>
      <vt:lpstr>Նա Փառավոր է և արժան է  օրհնանքի, Գառնուկը՝ գահի վրա, Եվ Նրան ենք մենք բարձրացնում օրհնություն, Գառնուկին գահի վրա։ X2</vt:lpstr>
      <vt:lpstr>Օրհնանք, օրհնանք, օրհնանք  Գառնուկին։ X2 </vt:lpstr>
      <vt:lpstr>Նա Փառավոր է և արժան է  օրհնանքի, Գառնուկը՝ գահի վրա, Եվ Նրան ենք մենք բարձրացնում օրհնություն, Գառնուկին գահի վրա։)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 Aleksanyan</cp:lastModifiedBy>
  <cp:revision>8</cp:revision>
  <dcterms:created xsi:type="dcterms:W3CDTF">2016-10-05T13:14:54Z</dcterms:created>
  <dcterms:modified xsi:type="dcterms:W3CDTF">2018-04-27T18:54:55Z</dcterms:modified>
</cp:coreProperties>
</file>