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Օրհնենք հարյալ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զորավոր Տիրոջը,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թող փառքն հնչի մեր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</a:t>
            </a: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ուրթերից</a:t>
            </a: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Օրհնենք հարյալ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զորավոր Տիրոջ,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փրկել է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 խավարից: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3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Տերն ընտրել է մեզ</a:t>
            </a:r>
            <a: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3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հետ</a:t>
            </a:r>
            <a:r>
              <a:rPr lang="en-US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3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լինել,</a:t>
            </a:r>
            <a: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3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Ընդմիշտ ուրախանալ, Երգել,</a:t>
            </a:r>
            <a: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3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պարել</a:t>
            </a:r>
            <a: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3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ցնծալ,</a:t>
            </a:r>
            <a: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3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Գոչենք, որ Տերն է միակ փրկությունը</a:t>
            </a:r>
            <a: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3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հավիտյան Արքան:</a:t>
            </a:r>
            <a:r>
              <a:rPr lang="en-US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3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3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Օրհնենք, հարյալ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զորավոր Տիրոջը,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թող փառքն հնչի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շուրթերից: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Օրհնենք, հարյալ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զորավոր Տիրոջ,</a:t>
            </a:r>
            <a: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փրկել է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7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 խավարից: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7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</Words>
  <Application>Microsoft Office PowerPoint</Application>
  <PresentationFormat>Экран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Օրհնենք հարյալ  և զորավոր Տիրոջը, Եվ թող փառքն հնչի մեր շուրթերից: Օրհնենք հարյալ  և զորավոր Տիրոջ, Նա փրկել է մեզ խավարից: X2</vt:lpstr>
      <vt:lpstr>Եվ Տերն ընտրել է մեզ  Իր հետ լինել, Ընդմիշտ ուրախանալ, Երգել, պարել, ցնծալ, Գոչենք, որ Տերն է միակ փրկությունը Եվ հավիտյան Արքան:  X2</vt:lpstr>
      <vt:lpstr>Օրհնենք, հարյալ  և զորավոր Տիրոջը, Եվ թող փառքն հնչի  մեր շուրթերից: Օրհնենք, հարյալ  և զորավոր Տիրոջ, Նա փրկել է մեզ խավարից:)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13</cp:revision>
  <dcterms:modified xsi:type="dcterms:W3CDTF">2018-09-15T07:11:19Z</dcterms:modified>
</cp:coreProperties>
</file>