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2" y="-1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06.01.2020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Ով Տեր, Հովիվն ես իմ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երբեք կարիք չեմ ունենա: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Ջրերի մոտ հնդարտ առաջնորդում ես ինձ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 տալիս ես խաղաղություն: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36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Ուր էլ, որ գնամ </a:t>
            </a: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Չեմ վախենա չարից,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Ուր էլ, որ գնամ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ինձ հետ ես միշտ,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Ուր էլ, որ գնամ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Չեմ վախենա չարից,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ցուպը, գավազանը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Մխիթարում են ինձ: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…</a:t>
            </a:r>
            <a:endParaRPr lang="ru-RU" sz="36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Ով Տեր, Հովիվն ես իմ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երբեք կարիք չեմ ունենա: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Ջրերի մոտ հնդարտ առաջնորդում ես ինձ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 տալիս ես խաղաղություն: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36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Ուր էլ, որ գնամ </a:t>
            </a: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Չեմ վախենա չարից,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Ուր էլ, որ գնամ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ինձ հետ ես միշտ,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Ուր էլ, որ գնամ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Չեմ վախենա չարից,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ցուպը, գավազանը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Մխիթարում են ինձ: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…</a:t>
            </a:r>
            <a:endParaRPr lang="ru-RU" sz="36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Господь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Ты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– </a:t>
            </a: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Пастырь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мой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Я </a:t>
            </a: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ни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в </a:t>
            </a: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чем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не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буду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нуждаться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.</a:t>
            </a:r>
            <a:b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Ты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покоишь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меня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на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злачных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пажитях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К </a:t>
            </a: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водам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тихим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водишь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меня</a:t>
            </a:r>
            <a: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.</a:t>
            </a:r>
            <a:br>
              <a:rPr lang="en-US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…</a:t>
            </a:r>
            <a:endParaRPr lang="ru-RU" sz="48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Где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бы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я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не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шел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Не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убоюсь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я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зла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Где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бы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я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не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шел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Ты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всегда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со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мной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Где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бы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я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не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шел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не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убоюсь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я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зла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Твой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жезл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и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Твой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посох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успокоят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меня</a:t>
            </a:r>
            <a:r>
              <a:rPr lang="en-US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.</a:t>
            </a:r>
            <a:r>
              <a:rPr lang="ru-RU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…</a:t>
            </a:r>
            <a:endParaRPr lang="ru-RU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Ով Տեր, Հովիվն ես իմ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երբեք կարիք չեմ ունենա: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Ջրերի մոտ </a:t>
            </a: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հանդարտ </a:t>
            </a: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առաջնորդում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ինձ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 տալիս ես խաղաղություն: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36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Ուր էլ, որ գնամ </a:t>
            </a: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Չեմ վախենա չարից,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Ուր էլ, որ գնամ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ինձ հետ ես միշտ,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Ուր էլ, որ գնամ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Չեմ վախենա չարից,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ցուպը, գավազանը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Մխիթարում են ինձ: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…</a:t>
            </a:r>
            <a:endParaRPr lang="ru-RU" sz="36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Ով Տեր, Հովիվն ես իմ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երբեք կարիք չեմ ունենա: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Ջրերի մոտ հնդարտ առաջնորդում ես ինձ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36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 տալիս ես խաղաղություն:</a:t>
            </a:r>
            <a:r>
              <a:rPr lang="ru-RU" sz="36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endParaRPr lang="ru-RU" sz="36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55</Words>
  <Application>Microsoft Office PowerPoint</Application>
  <PresentationFormat>Экран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Ով Տեր, Հովիվն ես իմ Ես երբեք կարիք չեմ ունենա: Ջրերի մոտ հնդարտ առաջնորդում ես ինձ Ու տալիս ես խաղաղություն: X2</vt:lpstr>
      <vt:lpstr>Ուր էլ, որ գնամ  Չեմ վախենա չարից, Ուր էլ, որ գնամ Դու ինձ հետ ես միշտ, Ուր էլ, որ գնամ Չեմ վախենա չարից, Քո ցուպը, գավազանը Մխիթարում են ինձ: …</vt:lpstr>
      <vt:lpstr>Ով Տեր, Հովիվն ես իմ Ես երբեք կարիք չեմ ունենա: Ջրերի մոտ հնդարտ առաջնորդում ես ինձ Ու տալիս ես խաղաղություն: X2</vt:lpstr>
      <vt:lpstr>Ուր էլ, որ գնամ  Չեմ վախենա չարից, Ուր էլ, որ գնամ Դու ինձ հետ ես միշտ, Ուր էլ, որ գնամ Չեմ վախենա չարից, Քո ցուպը, գավազանը Մխիթարում են ինձ: …</vt:lpstr>
      <vt:lpstr>Господь, Ты – Пастырь мой Я ни в чем не буду нуждаться. Ты покоишь меня  на злачных пажитях К водам тихим водишь меня. …</vt:lpstr>
      <vt:lpstr>Где бы я не шел, Не убоюсь я зла  Где бы я не шел, Ты всегда со мной  Где бы я не шел, не убоюсь я зла Твой жезл и Твой посох  успокоят меня. …</vt:lpstr>
      <vt:lpstr>Ով Տեր, Հովիվն ես իմ Ես երբեք կարիք չեմ ունենա: Ջրերի մոտ հանդարտ առաջնորդում  ես ինձ Ու տալիս ես խաղաղություն: X2</vt:lpstr>
      <vt:lpstr>Ուր էլ, որ գնամ  Չեմ վախենա չարից, Ուր էլ, որ գնամ Դու ինձ հետ ես միշտ, Ուր էլ, որ գնամ Չեմ վախենա չարից, Քո ցուպը, գավազանը Մխիթարում են ինձ: …</vt:lpstr>
      <vt:lpstr>Ով Տեր, Հովիվն ես իմ Ես երբեք կարիք չեմ ունենա: Ջրերի մոտ հնդարտ առաջնորդում ես ինձ Ու տալիս ես խաղաղություն:)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18</cp:revision>
  <dcterms:modified xsi:type="dcterms:W3CDTF">2020-01-06T13:27:28Z</dcterms:modified>
</cp:coreProperties>
</file>