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65" r:id="rId5"/>
    <p:sldId id="262" r:id="rId6"/>
    <p:sldId id="263" r:id="rId7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6" y="-132"/>
      </p:cViewPr>
      <p:guideLst>
        <p:guide orient="horz" pos="2160"/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pPr algn="l"/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Կանգնենք, և օրհնենք, և Նրան տանք ողջ փառքը,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Աստված արժան է փառքի։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                        X2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  <p:sp>
        <p:nvSpPr>
          <p:cNvPr id="3" name="Правая фигурная скобка 2"/>
          <p:cNvSpPr/>
          <p:nvPr/>
        </p:nvSpPr>
        <p:spPr>
          <a:xfrm>
            <a:off x="7668852" y="51470"/>
            <a:ext cx="504056" cy="1720952"/>
          </a:xfrm>
          <a:prstGeom prst="rightBrace">
            <a:avLst>
              <a:gd name="adj1" fmla="val 40152"/>
              <a:gd name="adj2" fmla="val 5000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028384" y="614913"/>
            <a:ext cx="1008112" cy="594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X3</a:t>
            </a:r>
            <a:endParaRPr lang="ru-RU" sz="5400" dirty="0"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966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hy-AM" sz="46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Ո՞վ կա</a:t>
            </a:r>
            <a:r>
              <a:rPr lang="en-US" sz="46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hy-AM" sz="46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Տեր, Քեզ պես </a:t>
            </a:r>
            <a:br>
              <a:rPr lang="hy-AM" sz="46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6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սքանչելի,</a:t>
            </a:r>
            <a:br>
              <a:rPr lang="hy-AM" sz="46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6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Ո՞վ </a:t>
            </a:r>
            <a:r>
              <a:rPr lang="hy-AM" sz="46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կա</a:t>
            </a:r>
            <a:r>
              <a:rPr lang="en-US" sz="46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hy-AM" sz="46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sz="46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</a:t>
            </a:r>
            <a:r>
              <a:rPr lang="hy-AM" sz="46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Քեզ պես զորության փառքով լի,</a:t>
            </a:r>
            <a:br>
              <a:rPr lang="hy-AM" sz="46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6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Ո՞վ </a:t>
            </a:r>
            <a:r>
              <a:rPr lang="hy-AM" sz="46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կա</a:t>
            </a:r>
            <a:r>
              <a:rPr lang="en-US" sz="46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hy-AM" sz="46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sz="46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Տեր, Քեզ </a:t>
            </a:r>
            <a:r>
              <a:rPr lang="hy-AM" sz="46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պես արժանի,</a:t>
            </a:r>
            <a:br>
              <a:rPr lang="hy-AM" sz="46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6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Փառքի, պատվի, գովքերի։</a:t>
            </a:r>
            <a:br>
              <a:rPr lang="hy-AM" sz="46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6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46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Փառք Աստծուն, 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Փառք Աստծուն,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Աստված արժան է փառքերի։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Արևելքից արևմուտք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Տերը մեծարվի,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Տիրոջ անունը փառավորվի։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pPr algn="l"/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Կանգնենք, և օրհնենք, և Նրան տանք ողջ փառքը,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Աստված արժան է փառքի։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                        X2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  <p:sp>
        <p:nvSpPr>
          <p:cNvPr id="3" name="Правая фигурная скобка 2"/>
          <p:cNvSpPr/>
          <p:nvPr/>
        </p:nvSpPr>
        <p:spPr>
          <a:xfrm>
            <a:off x="7668852" y="95791"/>
            <a:ext cx="504056" cy="1720952"/>
          </a:xfrm>
          <a:prstGeom prst="rightBrace">
            <a:avLst>
              <a:gd name="adj1" fmla="val 40152"/>
              <a:gd name="adj2" fmla="val 5000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028384" y="659234"/>
            <a:ext cx="1008112" cy="594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X3</a:t>
            </a:r>
            <a:endParaRPr lang="ru-RU" sz="5400" dirty="0"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012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Փառք Աստծուն, 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Փառք Աստծուն,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Աստված արժան է փառքերի։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Արևելքից արևմուտք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Տերը մեծարվի,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Տիրոջ անունը փառավորվի։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729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Կանգնենք, և օրհնենք, և Նրան տանք ողջ փառքը,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Աստված արժան է փառքերի։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}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                        X2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  <p:sp>
        <p:nvSpPr>
          <p:cNvPr id="3" name="Правая фигурная скобка 2"/>
          <p:cNvSpPr/>
          <p:nvPr/>
        </p:nvSpPr>
        <p:spPr>
          <a:xfrm>
            <a:off x="7668344" y="123478"/>
            <a:ext cx="504056" cy="1800200"/>
          </a:xfrm>
          <a:prstGeom prst="rightBrace">
            <a:avLst>
              <a:gd name="adj1" fmla="val 35727"/>
              <a:gd name="adj2" fmla="val 5000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135888" y="771550"/>
            <a:ext cx="1008112" cy="594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X3</a:t>
            </a:r>
            <a:endParaRPr lang="ru-RU" sz="5400" dirty="0"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85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49</Words>
  <Application>Microsoft Office PowerPoint</Application>
  <PresentationFormat>Экран (16:9)</PresentationFormat>
  <Paragraphs>9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Կանգնենք, և օրհնենք, և Նրան տանք ողջ փառքը,  Աստված արժան է փառքի։                            X2</vt:lpstr>
      <vt:lpstr>Ո՞վ կա, Տեր, Քեզ պես  սքանչելի, Ո՞վ կա, Տեր, Քեզ պես զորության փառքով լի, Ո՞վ կա, Տեր, Քեզ պես արժանի, Փառքի, պատվի, գովքերի։ X2</vt:lpstr>
      <vt:lpstr>Փառք Աստծուն,  Փառք Աստծուն, Աստված արժան է փառքերի։ Արևելքից արևմուտք  Տերը մեծարվի, Տիրոջ անունը փառավորվի։ X2</vt:lpstr>
      <vt:lpstr>Կանգնենք, և օրհնենք, և Նրան տանք ողջ փառքը,  Աստված արժան է փառքի։                            X2</vt:lpstr>
      <vt:lpstr>Փառք Աստծուն,  Փառք Աստծուն, Աստված արժան է փառքերի։ Արևելքից արևմուտք  Տերը մեծարվի, Տիրոջ անունը փառավորվի։ X2</vt:lpstr>
      <vt:lpstr>Կանգնենք, և օրհնենք, և Նրան տանք ողջ փառքը,  Աստված արժան է փառքերի։ }                           X2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Ekexeci</cp:lastModifiedBy>
  <cp:revision>18</cp:revision>
  <dcterms:modified xsi:type="dcterms:W3CDTF">2019-11-09T09:03:59Z</dcterms:modified>
</cp:coreProperties>
</file>