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Փառահեղ ես դու ով Տեր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O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օ՜,  ողջ երկրի վրա,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անունը սքանչելի,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խոսքերը հրաշալի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հետ ենք միայն հանգիստ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800" dirty="0" smtClean="0">
                <a:latin typeface="Sylfaen" pitchFamily="18" charset="0"/>
              </a:rPr>
              <a:t/>
            </a:r>
            <a:br>
              <a:rPr lang="en-US" sz="4800" dirty="0" smtClean="0"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անունը բարձր է ամենից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Տերերի Տեր և չկա մեկը Քեզ պես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անունը բարձր է ամենից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Ալֆա, Օմեգա և չկա մեկը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անունը բարձրացնում,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Տանում է իմ հոգուն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դեպի վեր,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անունը հաղթական,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տալիս է ինձ հաղթանակ,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Քեզանով ենք մենք հաստատ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անունը բարձր է ամենից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Տերերի Տեր և չկա մեկը Քեզ պես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անունը բարձր է ամենից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Ալֆա, Օմեգա և չկա մեկը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Կենդանի չէ ոչ մի աստված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այլ Հիսուս, որ մահացավ և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հարություն առավ, Քո անունն է մեծարված քո առջև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խոնարհված, քեզանով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 մենք փրկված: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 ենք Հիսուս, </a:t>
            </a:r>
            <a:b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Երգում ենք Հիսուս,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Գոչում ենք Հիսուս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Օօ՜, Հիսուս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անունը բարձր է ամենից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Տերերի Տեր և չկա մեկը Քեզ պես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անունը բարձր է ամենից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Ալֆա, Օմեգա և չկա մեկը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պես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800" dirty="0" smtClean="0">
                <a:latin typeface="Sylfaen" pitchFamily="18" charset="0"/>
              </a:rPr>
              <a:t/>
            </a:r>
            <a:br>
              <a:rPr lang="ru-RU" sz="4800" dirty="0" smtClean="0">
                <a:latin typeface="Sylfaen" pitchFamily="18" charset="0"/>
              </a:rPr>
            </a:br>
            <a:r>
              <a:rPr lang="ru-RU" sz="4800" dirty="0" smtClean="0">
                <a:latin typeface="Sylfaen" pitchFamily="18" charset="0"/>
              </a:rPr>
              <a:t> </a:t>
            </a:r>
            <a:endParaRPr lang="ru-RU" sz="48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 ենք Հիսուս, </a:t>
            </a:r>
            <a:b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Երգում ենք Հիսուս,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Գոչում ենք Հիսուս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Օօ՜, Հիսուս: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Փառահեղ ես դու ով Տեր  Oօ՜,  ողջ երկրի վրա, Քո անունը սքանչելի, Քո խոսքերը հրաշալի  Քեզ հետ ենք միայն հանգիստ: X2</vt:lpstr>
      <vt:lpstr>Հիսուս անունը բարձր է ամենից  Տերերի Տեր և չկա մեկը Քեզ պես Հիսուս անունը բարձր է ամենից Ալֆա, Օմեգա և չկա մեկը  Քեզ պես: X2 </vt:lpstr>
      <vt:lpstr>Քո անունը բարձրացնում,  Տանում է իմ հոգուն  դեպի վեր, Քո անունը հաղթական,  տալիս է ինձ հաղթանակ,  Քեզանով ենք մենք հաստատ:</vt:lpstr>
      <vt:lpstr>Հիսուս անունը բարձր է ամենից  Տերերի Տեր և չկա մեկը Քեզ պես Հիսուս անունը բարձր է ամենից Ալֆա, Օմեգա և չկա մեկը  Քեզ պես: X2 </vt:lpstr>
      <vt:lpstr>Կենդանի չէ ոչ մի աստված  այլ Հիսուս, որ մահացավ և հարություն առավ, Քո անունն է մեծարված քո առջև ենք  խոնարհված, քեզանով  ենք մենք փրկված:   </vt:lpstr>
      <vt:lpstr>Կանչում ենք Հիսուս,  Երգում ենք Հիսուս, Գոչում ենք Հիսուս Օօ՜, Հիսուս  X2</vt:lpstr>
      <vt:lpstr>Հիսուս անունը բարձր է ամենից  Տերերի Տեր և չկա մեկը Քեզ պես Հիսուս անունը բարձր է ամենից Ալֆա, Օմեգա և չկա մեկը  Քեզ պես:  </vt:lpstr>
      <vt:lpstr>Կանչում ենք Հիսուս,  Երգում ենք Հիսուս, Գոչում ենք Հիսուս Օօ՜, Հիսուս:)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Փառահեղ ես դու ով Տեր  օօ՜  ողջ երկրի վրա, Քո անունը սքանչելի, Քո խոսքերը հրաշալի  Քեզ հետ ենք միայն հանգիստ:X2</dc:title>
  <cp:lastModifiedBy>Shahen</cp:lastModifiedBy>
  <cp:revision>11</cp:revision>
  <dcterms:modified xsi:type="dcterms:W3CDTF">2017-09-11T22:12:05Z</dcterms:modified>
</cp:coreProperties>
</file>