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գոհանում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՜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նչ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Դու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Հրաշքներ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կատարում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Չկա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մեկը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նման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Հիսուս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Ամբողջ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այս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աշխարհում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: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մոտ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նությամբ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Հրաշքները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1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1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՜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նչ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Դու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Սքա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ն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չելի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հզոր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Չկա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մեկը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պես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Ամբողջ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այս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աշխարհում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X2</a:t>
            </a:r>
            <a:endParaRPr lang="ru-RU" sz="5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գոհանում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ձեռքերը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9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9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Ի</a:t>
            </a: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՜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նչ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Դու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Հրաշքներ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կատարում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Չկա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մեկը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նման</a:t>
            </a: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Հիսուս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Ամբողջ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այս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աշխարհում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/>
              </a:rPr>
              <a:t>: </a:t>
            </a:r>
            <a:r>
              <a:rPr lang="ru-RU" sz="4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/>
              </a:rPr>
              <a:t>}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29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Փառք ենք մենք տալիս Քեզ, գոհանում ենք, Բարձրացնում ենք մեր ձեռքերը, Մեծարում ենք Քեզ, Աստված: X2</vt:lpstr>
      <vt:lpstr>Ի՜նչ մեծ ես Դու, Հրաշքներ ես կատարում, Չկա մեկը Քեզ նման, Հիսուս, Ամբողջ այս աշխարհում: X2</vt:lpstr>
      <vt:lpstr>Գալիս ենք Քեզ մոտ փառաբանությամբ, Հրաշքները Քո հզոր են , և մեծ է սերը Քո, X2</vt:lpstr>
      <vt:lpstr>   Ի՜նչ մեծ ես Դու, Սքանչելի ես և հզոր, Եվ Չկա մեկը Քեզ պես, Հիսուս, Ամբողջ այս աշխարհում: X2</vt:lpstr>
      <vt:lpstr>Փառք ենք մենք տալիս Քեզ, գոհանում ենք, Բարձրացնում ենք մեր ձեռքերը, Մեծարում ենք Քեզ, Աստված: X2</vt:lpstr>
      <vt:lpstr>   Ի՜նչ մեծ ես Դու, Հրաշքներ ես կատարում, Չկա մեկը Քեզ նման, Հիսուս, Ամբողջ այս աշխարհում: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31</cp:revision>
  <dcterms:modified xsi:type="dcterms:W3CDTF">2019-12-14T09:35:06Z</dcterms:modified>
</cp:coreProperties>
</file>