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7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Փառք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տվեք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Աստծուն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բարի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Ողորմությունն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Նրա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հավիտյան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X4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endParaRPr lang="ru-RU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Սա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այն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օրն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է,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որ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Տերը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ստեղծեց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Եկեք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ցնծանք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և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ուրախ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լինենք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: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Ով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Աստված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 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մեծարում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ենք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Քեզ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Փառաբանում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ենք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Քեզ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հավիտյան</a:t>
            </a:r>
            <a:r>
              <a:rPr lang="hy-AM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։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/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ru-RU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X2</a:t>
            </a:r>
            <a:endParaRPr lang="ru-RU" sz="4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Փառք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տվեք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Աստծուն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բարի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Ողորմությունն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Նրա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60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հավիտյան</a:t>
            </a: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)</a:t>
            </a:r>
            <a:b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X4</a:t>
            </a:r>
            <a:r>
              <a:rPr lang="en-US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endParaRPr lang="ru-RU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Экран (16:10)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Փառք տվեք Աստծուն,  Նա բարի է, Ողորմությունն է  Նրա հավիտյան: X4 </vt:lpstr>
      <vt:lpstr>Սա այն օրն է, որ Տերը ստեղծեց, Եկեք ցնծանք և ուրախ լինենք: Ով Աստված,  մեծարում ենք Քեզ, Փառաբանում ենք Քեզ հավիտյան։ X2</vt:lpstr>
      <vt:lpstr>Փառք տվեք Աստծուն,  Նա բարի է, Ողորմությունն է  Նրա հավիտյան:) X4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10</cp:revision>
  <dcterms:modified xsi:type="dcterms:W3CDTF">2018-04-12T19:27:20Z</dcterms:modified>
</cp:coreProperties>
</file>