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Փառքն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պատիվը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գովքն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r>
              <a:rPr lang="en-US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4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գահի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աջ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կողմում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բազմել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Փառքն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պատիվը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գովքն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b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գահի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աջ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կողմում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բազմել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գահի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աջ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կողմում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բազմել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27</Words>
  <Application>Microsoft Office PowerPoint</Application>
  <PresentationFormat>Произвольный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Փառքն ու պատիվը  և զորությունը,  գովքն ու ամենը և սերը… X4</vt:lpstr>
      <vt:lpstr>Տեր միայն Քեզ, միայն Քեզ, Որ Հոր գահի աջ կողմում ես բազմել: X2  Տեր միայն Քեզ… </vt:lpstr>
      <vt:lpstr>Փառքն ու պատիվը  և զորությունը,  գովքն ու ամենը և սերը… X2</vt:lpstr>
      <vt:lpstr>Տեր միայն Քեզ, միայն Քեզ, Որ Հոր գահի աջ կողմում ես բազմել:  </vt:lpstr>
      <vt:lpstr>Տեր միայն Քեզ, միայն Քեզ, Որ Հոր գահի աջ կողմում ես բազմել: X2  Տեր միայն Քեզ… 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Shahen</cp:lastModifiedBy>
  <cp:revision>25</cp:revision>
  <dcterms:created xsi:type="dcterms:W3CDTF">2016-10-05T13:14:54Z</dcterms:created>
  <dcterms:modified xsi:type="dcterms:W3CDTF">2018-09-15T08:42:08Z</dcterms:modified>
</cp:coreProperties>
</file>