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7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Պատերազմը մեր մարմնի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արյան դեմ չէ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այլ խավարում տիրող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իշխանի դեմ: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որոշել եմ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հաստատ ամուր կանգնել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որոշել եմ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հողը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ետ վերցնել: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որոշել եմ այլևս չզիջել: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Վերցնել Հոգու սուրը և կռվել Հիսուսի անունով: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 Արքա, Հիսուս</a:t>
            </a:r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Տերերի,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Առյուծ Հուդայի: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հաղթական եմ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անունով,</a:t>
            </a:r>
            <a: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հաղթական եմ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արյունով,</a:t>
            </a:r>
            <a: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հաղթական եմ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անունով,</a:t>
            </a:r>
            <a: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Խաչի վրա թափված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ru-RU" sz="41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արյունով:</a:t>
            </a:r>
            <a:r>
              <a:rPr lang="en-US" sz="41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X2</a:t>
            </a:r>
            <a:endParaRPr lang="ru-RU" sz="41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 Արքա, Հիսուս</a:t>
            </a:r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Տերերի,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Առյուծ Հուդայի: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37</Words>
  <Application>Microsoft Office PowerPoint</Application>
  <PresentationFormat>Экран (16:10)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Պատերազմը մեր մարմնի, արյան դեմ չէ,  այլ խավարում տիրող  իշխանի դեմ: X2</vt:lpstr>
      <vt:lpstr>Ես որոշել եմ  հաստատ ամուր կանգնել Ես որոշել եմ իմ հողը ետ վերցնել: Ես որոշել եմ այլևս չզիջել: Վերցնել Հոգու սուրը և կռվել Հիսուսի անունով: X2</vt:lpstr>
      <vt:lpstr>Հիսուս՝ հզոր Արքա, Հիսուս՝ Տեր Տերերի, Հիսուս՝ Առյուծ Հուդայի: X4 </vt:lpstr>
      <vt:lpstr>Ես հաղթական եմ Հիսուսի անունով, Ես հաղթական եմ Հիսուսի արյունով, Ես հաղթական եմ Հիսուսի անունով, Խաչի վրա թափված սուրբ արյունով:  X2</vt:lpstr>
      <vt:lpstr>Հիսուս՝ հզոր Արքա, Հիսուս՝ Տեր Տերերի, Հիսուս՝ Առյուծ Հուդայի:) X4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30</cp:revision>
  <dcterms:modified xsi:type="dcterms:W3CDTF">2018-06-02T10:47:34Z</dcterms:modified>
</cp:coreProperties>
</file>