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EE146-E106-4BDA-9CB5-5666AF65CB54}" type="datetimeFigureOut">
              <a:rPr lang="ru-RU" smtClean="0"/>
              <a:pPr/>
              <a:t>21.05.2020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0F530-EE84-408B-9D27-5A34F02D59B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F530-EE84-408B-9D27-5A34F02D59BE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F530-EE84-408B-9D27-5A34F02D59BE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7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Փրկության Աստվածն ես իմ </a:t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տալիս ես կյանք և շնորհք,</a:t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 ապրեմ այս աշխարհում</a:t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Եվ լինեմ ուրախ քեզնով։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pPr>
              <a:spcAft>
                <a:spcPts val="600"/>
              </a:spcAft>
            </a:pP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շնորհքով ես փրկված եմ </a:t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սիրով ես լցված եմ</a:t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հոգով զորացած եմ</a:t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 Հիսուս։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pPr>
              <a:spcAft>
                <a:spcPts val="600"/>
              </a:spcAft>
            </a:pP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Զորության Աստվածն ես իմ</a:t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տալիս ուժ և հույս,</a:t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 հաղթեմ այս աշխարհին</a:t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Եվ լինեմ զորեղ Քեզնով։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2142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67</Words>
  <Application>Microsoft Office PowerPoint</Application>
  <PresentationFormat>Экран (16:9)</PresentationFormat>
  <Paragraphs>5</Paragraphs>
  <Slides>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Sylfaen</vt:lpstr>
      <vt:lpstr>Тема Office</vt:lpstr>
      <vt:lpstr>Փրկության Աստվածն ես իմ  Դու տալիս ես կյանք և շնորհք, Որ ապրեմ այս աշխարհում Եվ լինեմ ուրախ քեզնով։</vt:lpstr>
      <vt:lpstr>Քո շնորհքով ես փրկված եմ  Քո սիրով ես լցված եմ Քո հոգով զորացած եմ Իմ Հիսուս։</vt:lpstr>
      <vt:lpstr>Զորության Աստվածն ես իմ Դու տալիս ուժ և հույս, Որ հաղթեմ այս աշխարհին Եվ լինեմ զորեղ Քեզնով։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Shahen Aleksanyan</cp:lastModifiedBy>
  <cp:revision>32</cp:revision>
  <dcterms:modified xsi:type="dcterms:W3CDTF">2020-05-21T15:58:25Z</dcterms:modified>
</cp:coreProperties>
</file>