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6" r:id="rId5"/>
    <p:sldId id="259" r:id="rId6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6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կամքն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ընծայվում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ամբողջովին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նվիրում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սիրտը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ընծայում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կյանքը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կամքն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ընծայվում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ամբողջովին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հաճելի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կատարյալ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կամքը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լինի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կյանքում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այն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կամքն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կյանքում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ընծայվում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ամբողջովին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</Words>
  <Application>Microsoft Office PowerPoint</Application>
  <PresentationFormat>Экран (16:10)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Արա այն, ինչ ուզում ես, Արա այն, ինչ Քո կամքն է իմ կյանքում Քեզ եմ ընծայվում ամբողջովին: X2</vt:lpstr>
      <vt:lpstr>Քեզ եմ նվիրում սիրտը իմ, Քեզ եմ ընծայում կյանքը իմ: X2</vt:lpstr>
      <vt:lpstr>Արա այն, ինչ ուզում ես, Արա այն, ինչ Քո կամքն է իմ կյանքում Քեզ եմ ընծայվում ամբողջովին: X2</vt:lpstr>
      <vt:lpstr>Բարի, հաճելի, կատարյալ Քո կամքը թող լինի իմ կյանքում: X2</vt:lpstr>
      <vt:lpstr>Արա այն, ինչ ուզում ես, Արա այն, ինչ Քո կամքն է իմ կյանքում Քեզ եմ ընծայվում ամբողջովին:)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14</cp:revision>
  <dcterms:modified xsi:type="dcterms:W3CDTF">2019-12-07T06:29:26Z</dcterms:modified>
</cp:coreProperties>
</file>