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8DC287C-CDF7-4757-9637-9E6E31291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9689A2ED-59FE-4FBC-B412-620BDF11F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ED3A1B9-522B-45D7-B753-5CCFE356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718047C-291C-43F7-8CD5-E0DFC25E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EE955DE-48B2-481D-A30C-F4CEC7C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01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A61C95-CAAF-4601-883C-69A16984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BB31468-7474-465D-828C-FBC5187A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ABE7C85-DF80-4FE0-8DB8-5C771AA9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1C3E2F0-73AD-4942-83A7-DE2FD899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69AA6D7-B5C4-4989-98E1-89B39660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650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2618F6CB-9170-4B48-9FCB-802182E7C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381F80E-D4C7-4E4A-B8A0-37226B72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2B834A6-77E0-4B9A-8D93-BAA7783F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D1A3620-1AB6-4455-A0EE-55C7244B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F58D5D1-C3DA-49CF-9787-FBC1E470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429FDCE-056E-49D7-85BF-0438DE70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07BAC98-C989-4405-9F06-392D1788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803AA1C-3979-425E-BE08-9918950B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96404D8-0034-4E76-B201-B7A0D4B6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B7D680B-8E1D-45A7-A542-076B4BDF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19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5023F9C-18F2-4828-9D0B-83EC4419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0B6BD15-8178-4226-80CF-5437344E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68CE0D6-93E9-47F1-BDDB-E82CC892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385F42A-48C0-453A-9C27-42724FE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F0C282D-F0BE-4C7C-B9AA-A550D17A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843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BF75681-DEE2-4D71-9A84-99EA2F7E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5643AAD-E2B6-4470-A6FF-71309026A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9C371DD-3583-4E54-B970-B1F085879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0D801403-31BB-48AE-9F71-E412144C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7848E77-8412-404D-97C6-F7268A36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A815BB1-58D2-4EDC-AAFE-6EC2DF8A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570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115A7AE-8621-4EBA-8A10-F343818E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AC04A97-4709-4DA0-977D-081F278B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DD82B74-20C7-47C4-99DE-3D6DF550A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C0DD032-77B4-4374-BD3A-FD4CD856B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AE3A41E3-15E8-4192-94A9-449C74AD2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6F5E93B4-922B-4B16-A363-E74A5570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4A50E5BE-6B50-4F2A-B7AC-0ACE0994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E2E72C50-BF18-44BF-B680-2975AE54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796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1528348-5299-4CE4-898A-4257248B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D513CC51-7C31-400E-A301-A90A20F2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BAC8071-C52D-4077-A35B-8DC4FC12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0151B98-119F-43EE-BFD8-8EE5E495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BC94C2E3-9729-4967-AA07-3EFD3832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0AF7EBFC-FC1A-416C-AB69-E5DC8B02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804E397-9FE6-4495-94EB-8D56AF5D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16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3E8ECB-8543-4913-B315-86E8C240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5EBEF9-259E-4F5C-B789-E87C4DBC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D495FE2-08A0-499D-B871-6AD581D9F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FBB3835-F9AF-46D7-8F80-6FFE8D74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A500C74-19A4-4501-8990-A60BB971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D716648-F6BE-4836-AD7F-7FAC7FEA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008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18344E-11E4-42B3-805B-D0EFB6BD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383E4313-D1AD-454A-BBFE-45807A87F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E8F25095-BD74-4032-B9D8-C07FAA654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69A8BB6-A0BF-4CD5-846C-CC624E8C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1584165-019C-4596-93B7-05D68732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B7720CA-88A1-4742-A3E3-0330823C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7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F4C63EB-D2FA-46AC-9638-C04ED816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959CB1E-9AF0-4D08-B3E8-4E52216F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E899BEB-2DFA-4655-9E31-2E9F71794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3D272-5007-4E5C-89E9-B98CE5982C2A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A46162D-4341-40A5-99E4-CCDDB9D0E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89A40CB-90D4-45ED-9E2E-543DC8A86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0F54B-76F0-4722-B081-6D2E786C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539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21855D-7BCA-4C4B-BD54-11BFB204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սուրբ Հոգու ներկայությամբ</a:t>
            </a:r>
            <a:r>
              <a:rPr lang="en-US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Փոխվում է մթնոլորտը հիմա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Խոսում է շուրջն ամեն բան,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Որ Քո Հոգին այստեղ է հիմա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="" xmlns:p14="http://schemas.microsoft.com/office/powerpoint/2010/main" val="40324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21855D-7BCA-4C4B-BD54-11BFB204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Լցվել է իմ հոգին փառքիդ ներկայությամբ։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սերը հեղվում է Ներկայության մեջ կանգնած սպասում եմ հանդիպման։ 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սերը հեղվում է։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="" xmlns:p14="http://schemas.microsoft.com/office/powerpoint/2010/main" val="260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21855D-7BCA-4C4B-BD54-11BFB204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սուրբ Հոգու ներկայությամբ</a:t>
            </a:r>
            <a:r>
              <a:rPr lang="en-US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en-US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Փոխվում է մթնոլորտը հիմա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Խոսում է շուրջն ամեն բան,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Որ Քո Հոգին այստեղ է հիմա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endParaRPr lang="en-US" sz="66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24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21855D-7BCA-4C4B-BD54-11BFB204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Լցվել է իմ հոգին փառքիդ ներկայությամբ։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սերը հեղվում է Ներկայության մեջ կանգնած սպասում եմ հանդիպման։ 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սերը հեղվում է։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="" xmlns:p14="http://schemas.microsoft.com/office/powerpoint/2010/main" val="260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21855D-7BCA-4C4B-BD54-11BFB204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Հոգիդ հիմա հեղիր ինձ վրա</a:t>
            </a:r>
            <a:b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Տեսնեմ Քո փառքը</a:t>
            </a:r>
            <a:b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Արքայությունդ թող գա կամքդ երկրի վրա</a:t>
            </a:r>
            <a:b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Տեսնեմ Քո փառքը</a:t>
            </a:r>
            <a:r>
              <a:rPr lang="hy-AM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։</a:t>
            </a:r>
            <a: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/>
            </a:r>
            <a:b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</a:t>
            </a:r>
            <a:r>
              <a:rPr lang="en-US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?</a:t>
            </a:r>
            <a:endParaRPr lang="en-US" sz="72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21855D-7BCA-4C4B-BD54-11BFB204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Լցվել է իմ հոգին փառքիդ ներկայությամբ։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սերը հեղվում է Ներկայության մեջ կանգնած սպասում եմ հանդիպման։ 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Քո սերը հեղվում է։</a:t>
            </a:r>
            <a:br>
              <a:rPr lang="hy-AM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en-US" sz="66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X2</a:t>
            </a:r>
          </a:p>
        </p:txBody>
      </p:sp>
    </p:spTree>
    <p:extLst>
      <p:ext uri="{BB962C8B-B14F-4D97-AF65-F5344CB8AC3E}">
        <p14:creationId xmlns="" xmlns:p14="http://schemas.microsoft.com/office/powerpoint/2010/main" val="260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21855D-7BCA-4C4B-BD54-11BFB2046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Հոգիդ հիմա հեղիր ինձ վրա</a:t>
            </a:r>
            <a:b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Տեսնեմ Քո փառքը</a:t>
            </a:r>
            <a:b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Արքայությունդ թող գա կամքդ երկրի վրա</a:t>
            </a:r>
            <a:b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r>
              <a:rPr lang="hy-AM" sz="72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Տեսնեմ Քո փառքը</a:t>
            </a:r>
            <a:r>
              <a:rPr lang="hy-AM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։</a:t>
            </a:r>
            <a: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  <a:t>)</a:t>
            </a:r>
            <a:br>
              <a:rPr lang="ru-RU" sz="72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anose="010A0502050306030303" pitchFamily="18" charset="0"/>
              </a:rPr>
            </a:br>
            <a:endParaRPr lang="en-US" sz="72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8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39</Words>
  <Application>Microsoft Office PowerPoint</Application>
  <PresentationFormat>Произвольный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Քո սուրբ Հոգու ներկայությամբ Փոխվում է մթնոլորտը հիմա Խոսում է շուրջն ամեն բան, Որ Քո Հոգին այստեղ է հիմա X2</vt:lpstr>
      <vt:lpstr>Լցվել է իմ հոգին փառքիդ ներկայությամբ։ Քո սերը հեղվում է Ներկայության մեջ կանգնած սպասում եմ հանդիպման։  Քո սերը հեղվում է։ X2</vt:lpstr>
      <vt:lpstr>Քո սուրբ Հոգու ներկայությամբ Փոխվում է մթնոլորտը հիմա Խոսում է շուրջն ամեն բան, Որ Քո Հոգին այստեղ է հիմա </vt:lpstr>
      <vt:lpstr>Լցվել է իմ հոգին փառքիդ ներկայությամբ։ Քո սերը հեղվում է Ներկայության մեջ կանգնած սպասում եմ հանդիպման։  Քո սերը հեղվում է։ X2</vt:lpstr>
      <vt:lpstr>Հոգիդ հիմա հեղիր ինձ վրա Տեսնեմ Քո փառքը Արքայությունդ թող գա կամքդ երկրի վրա Տեսնեմ Քո փառքը։ X?</vt:lpstr>
      <vt:lpstr>Լցվել է իմ հոգին փառքիդ ներկայությամբ։ Քո սերը հեղվում է Ներկայության մեջ կանգնած սպասում եմ հանդիպման։  Քո սերը հեղվում է։ X2</vt:lpstr>
      <vt:lpstr>Հոգիդ հիմա հեղիր ինձ վրա Տեսնեմ Քո փառքը Արքայությունդ թող գա կամքդ երկրի վրա Տեսնեմ Քո փառքը։)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Քո սուրբ Հոգու ներկայությամբ</dc:title>
  <dc:creator>Shahen Aleksanyan</dc:creator>
  <cp:lastModifiedBy>Ekexeci</cp:lastModifiedBy>
  <cp:revision>5</cp:revision>
  <dcterms:created xsi:type="dcterms:W3CDTF">2019-10-12T11:17:54Z</dcterms:created>
  <dcterms:modified xsi:type="dcterms:W3CDTF">2019-10-19T09:18:46Z</dcterms:modified>
</cp:coreProperties>
</file>