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E146-E106-4BDA-9CB5-5666AF65CB54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F530-EE84-408B-9D27-5A34F02D59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F530-EE84-408B-9D27-5A34F02D59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խաչի միջոցով մեզ գնեցիր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Ազատեցիր մեզ մահից ու մեղքից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թափած արյան շնորհիվ </a:t>
            </a:r>
            <a:b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ունենք կյանք ու էլ ավելին։</a:t>
            </a:r>
            <a:b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արյունը մեզ փրկել է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արյունը ազատել է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արյունը բժշկել է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հզոր Աստված։</a:t>
            </a:r>
            <a:b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հարության շնորհիվ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կարող ենք կանգնել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Խորանիդ առջև։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թափած արյան շնորհիվ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կարող ենք մտնել </a:t>
            </a:r>
            <a:b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Սրբությանդ սրբոցը։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14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79</Words>
  <Application>Microsoft Office PowerPoint</Application>
  <PresentationFormat>On-screen Show 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Sylfaen</vt:lpstr>
      <vt:lpstr>Тема Office</vt:lpstr>
      <vt:lpstr>Քո խաչի միջոցով մեզ գնեցիր  Ազատեցիր մեզ մահից ու մեղքից Քո թափած արյան շնորհիվ  Մենք ունենք կյանք ու էլ ավելին։ X2</vt:lpstr>
      <vt:lpstr>Քո արյունը մեզ փրկել է Քո արյունը ազատել է Քո արյունը բժշկել է Մեր հզոր Աստված։ X2</vt:lpstr>
      <vt:lpstr>Քո հարության շնորհիվ Մենք կարող ենք կանգնել Խորանիդ առջև։ Քո թափած արյան շնորհիվ Մենք կարող ենք մտնել  Սրբությանդ սրբոցը։)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35</cp:revision>
  <dcterms:modified xsi:type="dcterms:W3CDTF">2020-10-29T14:26:26Z</dcterms:modified>
</cp:coreProperties>
</file>