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սքանչելի է,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 ու հուսալի է,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Սերդ ամուր վեմ է իմ ոտքերի տակ։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Հրաշքներդ հայտնում ես և ինձ բարձրացնում ես,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ինձ միշտ օգնում ես դժվարության պահին։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Սերդ կերգեմ ես։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սերն անակնկալ է, դա էլ հենց պատճառ է,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ուրախությունդ բարձրանա իմ մեջ,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ես Քեզ տեսնում եմ, երջանկությամբ լցվում եմ,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հոգին և սիրտը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երգում են միշտ Քեզ։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Սերդ կերգեմ ես։</a:t>
            </a:r>
            <a:r>
              <a:rPr lang="ru-RU" sz="48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</Words>
  <Application>Microsoft Office PowerPoint</Application>
  <PresentationFormat>Экран (16:9)</PresentationFormat>
  <Paragraphs>6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Քո սերը սքանչելի է, Հաստատ ու հուսալի է, Սերդ ամուր վեմ է իմ ոտքերի տակ։ Հրաշքներդ հայտնում ես և ինձ բարձրացնում ես, Դու ինձ միշտ օգնում ես դժվարության պահին։ X2</vt:lpstr>
      <vt:lpstr>Ալելուիա, ալելուիա, ալելուիա, Սերդ կերգեմ ես։ X2</vt:lpstr>
      <vt:lpstr>Քո սերն անակնկալ է, դա էլ հենց պատճառ է, Որ ուրախությունդ բարձրանա իմ մեջ, Երբ ես Քեզ տեսնում եմ, երջանկությամբ լցվում եմ, Իմ հոգին և սիրտը  երգում են միշտ Քեզ։ X2</vt:lpstr>
      <vt:lpstr>Ալելուիա, ալելուիա, ալելուիա, Սերդ կերգեմ ես։)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24</cp:revision>
  <dcterms:modified xsi:type="dcterms:W3CDTF">2018-08-18T07:44:32Z</dcterms:modified>
</cp:coreProperties>
</file>