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36" y="-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անձրևն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զգում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Հոգու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քամին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զգում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Թող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լսեմ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սրտի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ձայնը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Ուզում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տենել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ցույց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տուր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փառքդ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Ուզում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փարվել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Քեզ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իմ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8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</a:t>
            </a:r>
            <a: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sz="48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sz="48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13</Words>
  <Application>Microsoft Office PowerPoint</Application>
  <PresentationFormat>Экран (16:10)</PresentationFormat>
  <Paragraphs>2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Քո սիրո անձրևն եմ զգում  Քո Հոգու քամին եմ զգում,  Թող լսեմ Քո սրտի ձայնը Տեր X2</vt:lpstr>
      <vt:lpstr>Ուզում եմ տենել Քեզ ցույց տուր փառքդ, Ուզում եմ փարվել Քեզ իմ Տեր: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15</cp:revision>
  <dcterms:modified xsi:type="dcterms:W3CDTF">2019-09-21T06:27:35Z</dcterms:modified>
</cp:coreProperties>
</file>