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8" r:id="rId4"/>
    <p:sldId id="259" r:id="rId5"/>
    <p:sldId id="264" r:id="rId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A7E22-E639-46C8-9CA5-224F8A7C12D3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A6221-E632-4EAE-919F-E50E15E1CF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A6221-E632-4EAE-919F-E50E15E1CF40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սիրով ինձ այցելել ես, փրկություն ես պարգևել,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գրկում գտել եմ ես  խաղաղություն: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ամեն բանի համար շնորհակալ եմ անսահման,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Նվիրում եմ ես իմ սիրտը միայն Քեզ: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Երգում եմ շնորհակալություն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շնորհակալություն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շնորհակալություն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Հիսուս: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փոխարեն ես Դու զոհվել, </a:t>
            </a:r>
            <a:b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խաչի մահով ես մահացել,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զոհով ինձ պարգևել </a:t>
            </a:r>
            <a:b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կյանք հավիտյան: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Հիմա կարող եմ Քո արյամբ Քո առջև գալ համարձակ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կարող եմ նայել ուղիղ Քո աչքերին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Երգում եմ փառք Քեզ, փառք Քեզ, Հիսուս, </a:t>
            </a:r>
            <a:b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 Քեզ իմ 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Արքա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Հիսուս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Երգում եմ շնորհակալություն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շնորհակալություն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շնորհակալություն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33</Words>
  <Application>Microsoft Office PowerPoint</Application>
  <PresentationFormat>Экран (16:9)</PresentationFormat>
  <Paragraphs>6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Քո սիրով ինձ այցելել ես, փրկություն ես պարգևել, Քո գրկում գտել եմ ես  խաղաղություն: Եվ ամեն բանի համար շնորհակալ եմ անսահման, Նվիրում եմ ես իմ սիրտը միայն Քեզ:  X2</vt:lpstr>
      <vt:lpstr>Երգում եմ շնորհակալություն  շնորհակալություն շնորհակալություն Հիսուս: X2</vt:lpstr>
      <vt:lpstr>Իմ փոխարեն ես Դու զոհվել,  խաչի մահով ես մահացել, Քո զոհով ինձ պարգևել  ես կյանք հավիտյան: Հիմա կարող եմ Քո արյամբ Քո առջև գալ համարձակ Եվ կարող եմ նայել ուղիղ Քո աչքերին: X2</vt:lpstr>
      <vt:lpstr>Երգում եմ փառք Քեզ, փառք Քեզ, Հիսուս,  Փառք Քեզ իմ Արքա, Հիսուս: X2</vt:lpstr>
      <vt:lpstr>Երգում եմ շնորհակալություն  շնորհակալություն շնորհակալություն Հիսուս:) X2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Քո սիրով ինձ այցելել ես, փրկություն ես պարգևել, Քո գրկում գտել եմ ես  խաղաղություն: Եվ ամեն բանի համար շնորհակալ եմ անսահման, Նվիրում եմ ես իմ սիրտը միայն Քեզ:</dc:title>
  <cp:lastModifiedBy>Shahen Aleksanyan</cp:lastModifiedBy>
  <cp:revision>23</cp:revision>
  <dcterms:modified xsi:type="dcterms:W3CDTF">2018-05-05T10:40:21Z</dcterms:modified>
</cp:coreProperties>
</file>