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սուրբ արյան գնով</a:t>
            </a: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Բացված ճանապարհով,</a:t>
            </a:r>
            <a: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Քայլում եմ առաջ օրհնության երգով:</a:t>
            </a:r>
            <a: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Օգնիր կանգ չառնեմ, </a:t>
            </a:r>
            <a:b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ուժ տուր հաղթեմ,</a:t>
            </a:r>
            <a: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 թեժ պայքարում </a:t>
            </a:r>
            <a:b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օրհնության երգով ավարտին հասնեմ:</a:t>
            </a:r>
            <a:r>
              <a:rPr lang="en-US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սուրբ արյան գնով</a:t>
            </a:r>
            <a: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Բացված ճանապարհով,</a:t>
            </a:r>
            <a: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Քայլում եմ առաջ օրհնության երգով:</a:t>
            </a:r>
            <a: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Օգնիր կանգ չառնեմ, </a:t>
            </a:r>
            <a:b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ուժ տուր հաղթեմ,</a:t>
            </a:r>
            <a: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 թեժ պայքարում </a:t>
            </a:r>
            <a:b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օրհնության երգով ավարտին հասնեմ: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Օգնիր կանգ չառնեմ,</a:t>
            </a:r>
            <a: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ուժ տուր ճեղքեմ,</a:t>
            </a:r>
            <a: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 թեժ պայքարից </a:t>
            </a:r>
            <a:b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շնոր</a:t>
            </a:r>
            <a:r>
              <a:rPr lang="hy-AM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h</a:t>
            </a: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քով թաթխած</a:t>
            </a:r>
            <a: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կրծքին փարվեմ:</a:t>
            </a:r>
            <a:r>
              <a:rPr lang="ru-RU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en-US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Sylfaen</vt:lpstr>
      <vt:lpstr>Тема Office</vt:lpstr>
      <vt:lpstr>Քո սուրբ արյան գնով, Բացված ճանապարհով, Քայլում եմ առաջ օրհնության երգով: X2</vt:lpstr>
      <vt:lpstr>Օգնիր կանգ չառնեմ,  ինձ ուժ տուր հաղթեմ, Այս թեժ պայքարում  օրհնության երգով ավարտին հասնեմ: X2</vt:lpstr>
      <vt:lpstr>Քո սուրբ արյան գնով Բացված ճանապարհով, Քայլում եմ առաջ օրհնության երգով: X2</vt:lpstr>
      <vt:lpstr>Օգնիր կանգ չառնեմ,  ինձ ուժ տուր հաղթեմ, Այս թեժ պայքարում  օրհնության երգով ավարտին հասնեմ:</vt:lpstr>
      <vt:lpstr>Օգնիր կանգ չառնեմ,  ինձ ուժ տուր ճեղքեմ, Այս թեժ պայքարից  սուրբ շնորhքով թաթխած Քո կրծքին փարվեմ:) 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13</cp:revision>
  <dcterms:modified xsi:type="dcterms:W3CDTF">2018-03-25T15:23:58Z</dcterms:modified>
</cp:coreProperties>
</file>