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ներկայությանդ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(X3)</a:t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Սարերն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հալվում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Սարը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մեղքի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սարը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ցավի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անկման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ձախողումի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ներկայությանդ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Սարերն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հալվում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Ապահով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հետ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հանգիստ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Ապահով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ներկայությանդ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(X3)</a:t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Սարերն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հալվում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Սարը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մեղքի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սարը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ցավի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անկման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ձախողումի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ներկայությանդ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Սարերն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հալվում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</Words>
  <Application>Microsoft Office PowerPoint</Application>
  <PresentationFormat>Экран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Քո սուրբ ներկայությանդ մեջ (X3) Սարերն են հալվում: X2 </vt:lpstr>
      <vt:lpstr>Սարը մեղքի, սարը ցավի, Սար անկման ձախողումի, Քո սուրբ  ներկայությանդ մեջ Սարերն են հալվում: X2</vt:lpstr>
      <vt:lpstr>Ապահով եմ ես Քո տան մեջ Երբ Քեզ հետ եմ, հանգիստ եմ ես Ապահով եմ ես Քո տան մեջ Հիսուս: X2</vt:lpstr>
      <vt:lpstr>Քո սուրբ ներկայությանդ մեջ (X3) Սարերն են հալվում: X2</vt:lpstr>
      <vt:lpstr>Սարը մեղքի, սարը ցավի, Սար անկման ձախողումի, Քո սուրբ ներկայությանդ մեջ Սարերն են հալվում:)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10</cp:revision>
  <dcterms:modified xsi:type="dcterms:W3CDTF">2019-06-22T05:50:13Z</dcterms:modified>
</cp:coreProperties>
</file>