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բարեկամներ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Տիրոջմով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մարդիկ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ուրախությամբ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քաղցր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ժպիտով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միմյանց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ձայնենք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1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շալոմ,շալոմ</a:t>
            </a:r>
            <a:r>
              <a:rPr lang="en-US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1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41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580112" y="123478"/>
            <a:ext cx="792088" cy="2430270"/>
          </a:xfrm>
          <a:prstGeom prst="rightBrace">
            <a:avLst>
              <a:gd name="adj1" fmla="val 42013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7164288" y="2571750"/>
            <a:ext cx="792088" cy="2571750"/>
          </a:xfrm>
          <a:prstGeom prst="rightBrace">
            <a:avLst>
              <a:gd name="adj1" fmla="val 51475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28184" y="915566"/>
            <a:ext cx="1187624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84368" y="3435846"/>
            <a:ext cx="971600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հավատքով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Փոթորիկների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դեմ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ազգերը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ցնծության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երգերով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Երկիրը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վայելեն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804248" y="2571750"/>
            <a:ext cx="792088" cy="2571750"/>
          </a:xfrm>
          <a:prstGeom prst="rightBrace">
            <a:avLst>
              <a:gd name="adj1" fmla="val 3822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24328" y="3435846"/>
            <a:ext cx="971600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բարեկամներ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Տիրոջմով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մարդիկ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ուրախությամբ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քաղցր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ժպիտով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միմյանց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ձայնենք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շալոմ,շալոմ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4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123478"/>
            <a:ext cx="792088" cy="2430270"/>
          </a:xfrm>
          <a:prstGeom prst="rightBrace">
            <a:avLst>
              <a:gd name="adj1" fmla="val 42013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7236296" y="2571750"/>
            <a:ext cx="792088" cy="2571750"/>
          </a:xfrm>
          <a:prstGeom prst="rightBrace">
            <a:avLst>
              <a:gd name="adj1" fmla="val 51475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00192" y="915566"/>
            <a:ext cx="1187624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28384" y="3435846"/>
            <a:ext cx="971600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հավատքով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Փոթորիկների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դեմ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ազգերը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ցնծության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երգերով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Երկիրը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վայելեն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2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շալոմ</a:t>
            </a:r>
            <a:r>
              <a:rPr lang="en-US" sz="4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860032" y="2571750"/>
            <a:ext cx="792088" cy="2571750"/>
          </a:xfrm>
          <a:prstGeom prst="rightBrace">
            <a:avLst>
              <a:gd name="adj1" fmla="val 3822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580112" y="3435846"/>
            <a:ext cx="971600" cy="9076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X2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</Words>
  <Application>Microsoft Office PowerPoint</Application>
  <PresentationFormat>Экран 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Շալոմ, բարեկամներ,  Տիրոջմով շալոմ, Շալոմ, Աստծո մարդիկ,  շալոմ, շալոմ: Հոգու ուրախությամբ և քաղցր ժպիտով, Եկեք միմյանց ձայնենք  շալոմ,շալոմ: </vt:lpstr>
      <vt:lpstr>Լա, լա, լա, լա, լա…</vt:lpstr>
      <vt:lpstr>Սուրբ ձեռքեր բարձրացնենք Հոգով և հավատքով, Փոթորիկների դեմ  շալոմ, շալոմ, Ամեն ազգերը գան ցնծության երգերով, Երկիրը վայելեն  շալոմ, շալոմ:</vt:lpstr>
      <vt:lpstr>Լա, լա, լա, լա, լա…</vt:lpstr>
      <vt:lpstr>Շալոմ, բարեկամներ,  Տիրոջմով շալոմ, Շալոմ, Աստծո մարդիկ,  շալոմ, շալոմ: Հոգու ուրախությամբ և քաղցր ժպիտով, Եկեք միմյանց ձայնենք  շալոմ,շալոմ: </vt:lpstr>
      <vt:lpstr>Լա, լա, լա, լա, լա…</vt:lpstr>
      <vt:lpstr>Սուրբ ձեռքեր բարձրացնենք Հոգով և հավատքով, Փոթորիկների դեմ  շալոմ, շալոմ, Ամեն ազգերը գան  ցնծության երգերով, Երկիրը վայելեն  շալոմ, շալոմ:</vt:lpstr>
      <vt:lpstr>Լա, լա, լա, լա, լա…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24</cp:revision>
  <dcterms:modified xsi:type="dcterms:W3CDTF">2019-03-30T06:47:15Z</dcterms:modified>
</cp:coreProperties>
</file>