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41BA-A06B-4DB3-AD7F-A63D5E732B5B}" type="datetimeFigureOut">
              <a:rPr lang="ru-RU" smtClean="0"/>
              <a:pPr/>
              <a:t>08.09.2018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FAF0-B5D8-4F37-B503-01F8AFF7E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41BA-A06B-4DB3-AD7F-A63D5E732B5B}" type="datetimeFigureOut">
              <a:rPr lang="ru-RU" smtClean="0"/>
              <a:pPr/>
              <a:t>08.09.2018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FAF0-B5D8-4F37-B503-01F8AFF7E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41BA-A06B-4DB3-AD7F-A63D5E732B5B}" type="datetimeFigureOut">
              <a:rPr lang="ru-RU" smtClean="0"/>
              <a:pPr/>
              <a:t>08.09.2018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FAF0-B5D8-4F37-B503-01F8AFF7E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41BA-A06B-4DB3-AD7F-A63D5E732B5B}" type="datetimeFigureOut">
              <a:rPr lang="ru-RU" smtClean="0"/>
              <a:pPr/>
              <a:t>08.09.2018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FAF0-B5D8-4F37-B503-01F8AFF7E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41BA-A06B-4DB3-AD7F-A63D5E732B5B}" type="datetimeFigureOut">
              <a:rPr lang="ru-RU" smtClean="0"/>
              <a:pPr/>
              <a:t>08.09.2018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FAF0-B5D8-4F37-B503-01F8AFF7E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41BA-A06B-4DB3-AD7F-A63D5E732B5B}" type="datetimeFigureOut">
              <a:rPr lang="ru-RU" smtClean="0"/>
              <a:pPr/>
              <a:t>08.09.2018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FAF0-B5D8-4F37-B503-01F8AFF7E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41BA-A06B-4DB3-AD7F-A63D5E732B5B}" type="datetimeFigureOut">
              <a:rPr lang="ru-RU" smtClean="0"/>
              <a:pPr/>
              <a:t>08.09.2018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FAF0-B5D8-4F37-B503-01F8AFF7E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41BA-A06B-4DB3-AD7F-A63D5E732B5B}" type="datetimeFigureOut">
              <a:rPr lang="ru-RU" smtClean="0"/>
              <a:pPr/>
              <a:t>08.09.2018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FAF0-B5D8-4F37-B503-01F8AFF7E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41BA-A06B-4DB3-AD7F-A63D5E732B5B}" type="datetimeFigureOut">
              <a:rPr lang="ru-RU" smtClean="0"/>
              <a:pPr/>
              <a:t>08.09.2018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FAF0-B5D8-4F37-B503-01F8AFF7E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41BA-A06B-4DB3-AD7F-A63D5E732B5B}" type="datetimeFigureOut">
              <a:rPr lang="ru-RU" smtClean="0"/>
              <a:pPr/>
              <a:t>08.09.2018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FAF0-B5D8-4F37-B503-01F8AFF7E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41BA-A06B-4DB3-AD7F-A63D5E732B5B}" type="datetimeFigureOut">
              <a:rPr lang="ru-RU" smtClean="0"/>
              <a:pPr/>
              <a:t>08.09.2018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FAF0-B5D8-4F37-B503-01F8AFF7E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41BA-A06B-4DB3-AD7F-A63D5E732B5B}" type="datetimeFigureOut">
              <a:rPr lang="ru-RU" smtClean="0"/>
              <a:pPr/>
              <a:t>08.09.2018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AFAF0-B5D8-4F37-B503-01F8AFF7E8B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Շատ սեր զորություն </a:t>
            </a:r>
            <a:b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եմ ուզում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կյանքում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72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Քեզ պիտի պաշտեմ</a:t>
            </a: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սրտով</a:t>
            </a: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Քեզ պիտի պաշտեմ</a:t>
            </a: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մտքով</a:t>
            </a: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Քեզ պիտի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պաշտեմ</a:t>
            </a:r>
            <a: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 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զորությամբ</a:t>
            </a: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Քանզի Դու ես Տեր,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Տե՜ր,</a:t>
            </a:r>
            <a: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իմ Տեր:</a:t>
            </a: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39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Շատ սեր զորություն </a:t>
            </a:r>
            <a:b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եմ ուզում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կյանքում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72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Քեզ պիտի պաշտեմ</a:t>
            </a: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 իմ սրտով</a:t>
            </a: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Քեզ պիտի պաշտեմ</a:t>
            </a: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մտքով</a:t>
            </a: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Քեզ պիտի պաշտեմ</a:t>
            </a: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 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զորությամբ</a:t>
            </a:r>
            <a: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Քանզի Դու ես Տեր,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Տե՜ր</a:t>
            </a:r>
            <a: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</a:t>
            </a:r>
            <a:r>
              <a:rPr lang="ru-RU" sz="39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իմ Տեր:</a:t>
            </a:r>
            <a:r>
              <a:rPr lang="en-US" sz="3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39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Շատ սեր զորություն  Քեզ եմ ուզում իմ կյանքում X2</vt:lpstr>
      <vt:lpstr>Ես Քեզ պիտի պաշտեմ  ամբողջ իմ սրտով  Ես Քեզ պիտի պաշտեմ  ամբողջ իմ մտքով  Ես Քեզ պիտի պաշտեմ  ամբողջ  զորությամբ Քանզի Դու ես Տեր, Տե՜ր, Դու ես իմ Տեր: X2</vt:lpstr>
      <vt:lpstr>Շատ սեր զորություն  Քեզ եմ ուզում իմ կյանքում X2</vt:lpstr>
      <vt:lpstr>Ես Քեզ պիտի պաշտեմ  ամբողջ իմ սրտով  Ես Քեզ պիտի պաշտեմ  ամբողջ իմ մտքով  Ես Քեզ պիտի պաշտեմ  ամբողջ  զորությամբ Քանզի Դու ես Տեր, Տե՜ր Դու ես իմ Տեր:)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Շատ սեր զորություն  Քեզ եմ ուզում իմ կյանքում X2</dc:title>
  <dc:creator>Пользователь Windows</dc:creator>
  <cp:lastModifiedBy>Shahen</cp:lastModifiedBy>
  <cp:revision>8</cp:revision>
  <dcterms:created xsi:type="dcterms:W3CDTF">2017-01-26T18:51:57Z</dcterms:created>
  <dcterms:modified xsi:type="dcterms:W3CDTF">2018-09-08T07:50:36Z</dcterms:modified>
</cp:coreProperties>
</file>