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" y="-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Սիրելի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սրտով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գալիս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գահի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առջև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աղաչանքով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դիմում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Խնդրում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օգնես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պատվերը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կատարեմ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կյանքի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օրերը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ընթանան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համար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Տարածեմ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խոսքը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մարդկանց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անդադար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Ճ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անապարհները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փշոտ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քարքարոտ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շատ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դժվար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Հաղթահարեմ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Քեզանով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Սքանչելի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ոնարհվում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առջև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ցանկանում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մնալ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խոսքում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հարատև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պատվերը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խոնարհությամբ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իշտ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կատարեմ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կյանքի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օրերը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ընթանան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համար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Տարածեմ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խոսքը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մարդկանց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անդադար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Ճ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անապարհները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փշոտ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քարքարոտ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շատ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դժվար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Հաղթահարեմ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Քեզանով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:)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27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Սիրելի Հիսուս՝ ամբողջ սրտով գալիս եմ Քեզ, Քո գահի առջև՝ աղաչանքով  դիմում եմ Քեզ, Խնդրում եմ օգնես՝ Քո պատվերը կատարեմ ես: X2</vt:lpstr>
      <vt:lpstr>Տեր իմ կյանքի օրերը  թող ընթանան Քեզ համար, Տարածեմ Քո խոսքը  մարդկանց մեջ անդադար: Ճանապարհները փշոտ,  քարքարոտ ու շատ դժվար՝ Հաղթահարեմ Քեզանով միայն X2</vt:lpstr>
      <vt:lpstr>Սքանչելի իմ Տեր՝ խոնարհվում եմ ես Քո առջև Եվ ցանկանում եմ մնալ Քո խոսքում հարատև Եվ Քո պատվերը խոնարհությամբ միշտ կատարեմ: X2</vt:lpstr>
      <vt:lpstr>Տեր իմ կյանքի օրերը  թող ընթանան Քեզ համար, Տարածեմ Քո խոսքը  մարդկանց մեջ անդադար: Ճանապարհները փշոտ,  քարքարոտ ու շատ դժվար՝ Հաղթահարեմ Քեզանով միայն:)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24</cp:revision>
  <dcterms:modified xsi:type="dcterms:W3CDTF">2019-08-31T06:48:29Z</dcterms:modified>
</cp:coreProperties>
</file>