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960" y="-23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12.04.2018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12.04.2018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12.04.2018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12.04.2018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12.04.2018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12.04.2018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12.04.2018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r>
              <a:rPr lang="hy-AM" sz="6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Սքանչելի, հիանալի, փառավոր, չկա Քեզ պես զորավոր։</a:t>
            </a:r>
            <a:r>
              <a:rPr lang="ru-RU" sz="600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)</a:t>
            </a:r>
            <a:endParaRPr lang="ru-RU" sz="6000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Sylfaen" panose="010A050205030603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12</Words>
  <Application>Microsoft Office PowerPoint</Application>
  <PresentationFormat>Произвольный</PresentationFormat>
  <Paragraphs>1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Тема Office</vt:lpstr>
      <vt:lpstr>Սքանչելի, հիանալի, փառավոր, չկա Քեզ պես զորավոր։)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cp:lastModifiedBy>Shahen Aleksanyan</cp:lastModifiedBy>
  <cp:revision>40</cp:revision>
  <dcterms:modified xsi:type="dcterms:W3CDTF">2018-04-12T19:23:16Z</dcterms:modified>
</cp:coreProperties>
</file>