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7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Սուրբ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Աստված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 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ծնկում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եմ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Քո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առջև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/>
            </a:r>
            <a:b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Իմ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անձը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տալիս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եմ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Քեզ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ընծա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</a:t>
            </a:r>
            <a:b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Եվ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հոգիս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շտապում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է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դեպի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Քեզ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/>
            </a:r>
            <a:b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Կանչում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եմ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Սուրբ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փառա</a:t>
            </a:r>
            <a:r>
              <a:rPr lang="hy-AM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ց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Տերը</a:t>
            </a:r>
            <a:r>
              <a:rPr lang="hy-AM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սուրբ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է</a:t>
            </a:r>
            <a:b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Բարձր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ձայնով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երգենք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Թագավորին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</a:t>
            </a:r>
            <a:b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Արժան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`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Դու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միայն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արժան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</a:t>
            </a:r>
            <a:b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Բարձր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ձայնով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երգենք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Թագավորին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Եվ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բարձրաձայն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գոչելով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` </a:t>
            </a:r>
            <a:b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եկել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ենք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հ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ռչակելու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/>
            </a:r>
            <a:b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աննման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Տեր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</a:t>
            </a:r>
            <a:b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Աննման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Տեր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X2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Սուրբ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է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փառա</a:t>
            </a:r>
            <a:r>
              <a:rPr lang="hy-AM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ց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Տերը</a:t>
            </a:r>
            <a:r>
              <a:rPr lang="hy-AM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սուրբ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է</a:t>
            </a:r>
            <a:b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Բարձր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ձայնով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երգենք</a:t>
            </a:r>
            <a:r>
              <a:rPr lang="en-US" sz="5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Թագավորին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</a:t>
            </a:r>
            <a:b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Արժան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` </a:t>
            </a:r>
            <a:r>
              <a:rPr lang="en-US" sz="5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Դու</a:t>
            </a:r>
            <a:r>
              <a:rPr lang="en-US" sz="5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միայն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արժան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</a:t>
            </a:r>
            <a:b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Բարձր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ձայնով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երգենք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Թագավորին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</a:t>
            </a:r>
            <a:endParaRPr lang="ru-RU" sz="5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Եվ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բարձրաձայն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գոչելով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` </a:t>
            </a:r>
            <a:b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եկել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ենք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հռչակելու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b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hy-AM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ննման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Տեր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hy-AM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ննման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 </a:t>
            </a:r>
            <a:r>
              <a:rPr lang="en-US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Տեր</a:t>
            </a:r>
            <a:r>
              <a:rPr lang="en-US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X2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Սուրբ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է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փառա</a:t>
            </a:r>
            <a:r>
              <a:rPr lang="hy-AM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ց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Տերը</a:t>
            </a:r>
            <a:r>
              <a:rPr lang="hy-AM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՝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սուրբ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է</a:t>
            </a:r>
            <a:b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Բարձր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ձայնով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երգենք</a:t>
            </a:r>
            <a:r>
              <a:rPr lang="en-US" sz="5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Թագավորին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</a:t>
            </a:r>
            <a:b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Արժան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` </a:t>
            </a:r>
            <a:r>
              <a:rPr lang="en-US" sz="5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Դու</a:t>
            </a:r>
            <a:r>
              <a:rPr lang="en-US" sz="5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միայն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արժան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ես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,</a:t>
            </a:r>
            <a:b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</a:b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Բարձր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ձայնով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երգենք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sz="5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Թագավորին</a:t>
            </a:r>
            <a:r>
              <a:rPr lang="en-US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:</a:t>
            </a:r>
            <a:r>
              <a:rPr lang="ru-RU" sz="5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ru-RU" sz="5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4407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Stencil</vt:lpstr>
      <vt:lpstr>Тема Office</vt:lpstr>
      <vt:lpstr>Սուրբ Աստված,  ծնկում եմ Քո առջև Իմ անձը տալիս եմ Քեզ ընծա, Եվ հոգիս շտապում է դեպի Քեզ Կանչում եմ:</vt:lpstr>
      <vt:lpstr>Սուրբ է փառաց Տերը՝ սուրբ է Բարձր ձայնով երգենք Թագավորին: Արժան ես` Դու միայն արժան ես, Բարձր ձայնով երգենք Թագավորին:</vt:lpstr>
      <vt:lpstr>Եվ բարձրաձայն գոչելով`  եկել ենք հռչակելու  աննման ես, Տեր,  Աննման ես, Տեր:  X2</vt:lpstr>
      <vt:lpstr>Սուրբ է փառաց Տերը՝ սուրբ է Բարձր ձայնով երգենք Թագավորին: Արժան ես` Դու միայն արժան ես, Բարձր ձայնով երգենք Թագավորին:</vt:lpstr>
      <vt:lpstr>Եվ բարձրաձայն գոչելով`  եկել ենք հռչակելու  Աննման ես, Տեր, աննման ես, Տեր:  X2</vt:lpstr>
      <vt:lpstr>Սուրբ է փառաց Տերը՝ սուրբ է Բարձր ձայնով երգենք Թագավորին: Արժան ես` Դու միայն արժան ես, Բարձր ձայնով երգենք Թագավորին:)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Windows User</cp:lastModifiedBy>
  <cp:revision>18</cp:revision>
  <dcterms:modified xsi:type="dcterms:W3CDTF">2018-02-16T19:02:00Z</dcterms:modified>
</cp:coreProperties>
</file>