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02"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05979"/>
            <a:ext cx="6019800" cy="43886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01.06.2019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01.06.2019</a:t>
            </a:fld>
            <a:endParaRPr lang="ru-RU"/>
          </a:p>
        </p:txBody>
      </p:sp>
      <p:sp>
        <p:nvSpPr>
          <p:cNvPr id="5" name="Нижний колонтитул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143500"/>
          </a:xfrm>
        </p:spPr>
        <p:style>
          <a:lnRef idx="1">
            <a:schemeClr val="dk1"/>
          </a:lnRef>
          <a:fillRef idx="3">
            <a:schemeClr val="dk1"/>
          </a:fillRef>
          <a:effectRef idx="2">
            <a:schemeClr val="dk1"/>
          </a:effectRef>
          <a:fontRef idx="minor">
            <a:schemeClr val="lt1"/>
          </a:fontRef>
        </p:style>
        <p:txBody>
          <a:bodyPr anchor="t">
            <a:normAutofit/>
          </a:bodyPr>
          <a:lstStyle/>
          <a:p>
            <a:r>
              <a:rPr lang="hy-AM" sz="4000" dirty="0" smtClean="0">
                <a:effectLst>
                  <a:glow rad="228600">
                    <a:schemeClr val="accent4">
                      <a:satMod val="175000"/>
                      <a:alpha val="40000"/>
                    </a:schemeClr>
                  </a:glow>
                </a:effectLst>
                <a:latin typeface="Sylfaen" pitchFamily="18" charset="0"/>
              </a:rPr>
              <a:t>Սուրբ Հոգի, հպվիր Դու հոգուս Քո ջերմությամբ,</a:t>
            </a:r>
            <a:br>
              <a:rPr lang="hy-AM" sz="4000" dirty="0" smtClean="0">
                <a:effectLst>
                  <a:glow rad="228600">
                    <a:schemeClr val="accent4">
                      <a:satMod val="175000"/>
                      <a:alpha val="40000"/>
                    </a:schemeClr>
                  </a:glow>
                </a:effectLst>
                <a:latin typeface="Sylfaen" pitchFamily="18" charset="0"/>
              </a:rPr>
            </a:br>
            <a:r>
              <a:rPr lang="hy-AM" sz="4000" dirty="0" smtClean="0">
                <a:effectLst>
                  <a:glow rad="228600">
                    <a:schemeClr val="accent4">
                      <a:satMod val="175000"/>
                      <a:alpha val="40000"/>
                    </a:schemeClr>
                  </a:glow>
                </a:effectLst>
                <a:latin typeface="Sylfaen" pitchFamily="18" charset="0"/>
              </a:rPr>
              <a:t>Սուրբ Հոգի, լուսավորիր միտքս կյանքիդ շողով,</a:t>
            </a:r>
            <a:br>
              <a:rPr lang="hy-AM" sz="4000" dirty="0" smtClean="0">
                <a:effectLst>
                  <a:glow rad="228600">
                    <a:schemeClr val="accent4">
                      <a:satMod val="175000"/>
                      <a:alpha val="40000"/>
                    </a:schemeClr>
                  </a:glow>
                </a:effectLst>
                <a:latin typeface="Sylfaen" pitchFamily="18" charset="0"/>
              </a:rPr>
            </a:br>
            <a:r>
              <a:rPr lang="hy-AM" sz="4000" dirty="0" smtClean="0">
                <a:effectLst>
                  <a:glow rad="228600">
                    <a:schemeClr val="accent4">
                      <a:satMod val="175000"/>
                      <a:alpha val="40000"/>
                    </a:schemeClr>
                  </a:glow>
                </a:effectLst>
                <a:latin typeface="Sylfaen" pitchFamily="18" charset="0"/>
              </a:rPr>
              <a:t>Եվ լցրու Դու իմ սիրտը անհուն բարությամբ,</a:t>
            </a:r>
            <a:br>
              <a:rPr lang="hy-AM" sz="4000" dirty="0" smtClean="0">
                <a:effectLst>
                  <a:glow rad="228600">
                    <a:schemeClr val="accent4">
                      <a:satMod val="175000"/>
                      <a:alpha val="40000"/>
                    </a:schemeClr>
                  </a:glow>
                </a:effectLst>
                <a:latin typeface="Sylfaen" pitchFamily="18" charset="0"/>
              </a:rPr>
            </a:br>
            <a:r>
              <a:rPr lang="hy-AM" sz="4000" dirty="0" smtClean="0">
                <a:effectLst>
                  <a:glow rad="228600">
                    <a:schemeClr val="accent4">
                      <a:satMod val="175000"/>
                      <a:alpha val="40000"/>
                    </a:schemeClr>
                  </a:glow>
                </a:effectLst>
                <a:latin typeface="Sylfaen" pitchFamily="18" charset="0"/>
              </a:rPr>
              <a:t>Հագեցրու </a:t>
            </a:r>
            <a:r>
              <a:rPr lang="hy-AM" sz="4000" dirty="0" smtClean="0">
                <a:effectLst>
                  <a:glow rad="228600">
                    <a:schemeClr val="accent4">
                      <a:satMod val="175000"/>
                      <a:alpha val="40000"/>
                    </a:schemeClr>
                  </a:glow>
                </a:effectLst>
                <a:latin typeface="Sylfaen" pitchFamily="18" charset="0"/>
              </a:rPr>
              <a:t>կյանքի աղբյուրի ջրով</a:t>
            </a:r>
            <a:r>
              <a:rPr lang="hy-AM" sz="4000" dirty="0" smtClean="0">
                <a:effectLst>
                  <a:glow rad="228600">
                    <a:schemeClr val="accent4">
                      <a:satMod val="175000"/>
                      <a:alpha val="40000"/>
                    </a:schemeClr>
                  </a:glow>
                </a:effectLst>
                <a:latin typeface="Sylfaen" pitchFamily="18" charset="0"/>
              </a:rPr>
              <a:t>։</a:t>
            </a:r>
            <a:r>
              <a:rPr lang="ru-RU" sz="4000" dirty="0" smtClean="0">
                <a:effectLst>
                  <a:glow rad="228600">
                    <a:schemeClr val="accent4">
                      <a:satMod val="175000"/>
                      <a:alpha val="40000"/>
                    </a:schemeClr>
                  </a:glow>
                </a:effectLst>
                <a:latin typeface="Sylfaen" pitchFamily="18" charset="0"/>
              </a:rPr>
              <a:t/>
            </a:r>
            <a:br>
              <a:rPr lang="ru-RU" sz="4000" dirty="0" smtClean="0">
                <a:effectLst>
                  <a:glow rad="228600">
                    <a:schemeClr val="accent4">
                      <a:satMod val="175000"/>
                      <a:alpha val="40000"/>
                    </a:schemeClr>
                  </a:glow>
                </a:effectLst>
                <a:latin typeface="Sylfaen" pitchFamily="18" charset="0"/>
              </a:rPr>
            </a:br>
            <a:r>
              <a:rPr lang="ru-RU" sz="4000" dirty="0" smtClean="0">
                <a:effectLst>
                  <a:glow rad="228600">
                    <a:schemeClr val="accent4">
                      <a:satMod val="175000"/>
                      <a:alpha val="40000"/>
                    </a:schemeClr>
                  </a:glow>
                </a:effectLst>
                <a:latin typeface="Sylfaen" pitchFamily="18" charset="0"/>
              </a:rPr>
              <a:t>X2</a:t>
            </a:r>
            <a:endParaRPr lang="ru-RU" sz="4000" dirty="0">
              <a:effectLst>
                <a:glow rad="228600">
                  <a:schemeClr val="accent4">
                    <a:satMod val="175000"/>
                    <a:alpha val="40000"/>
                  </a:schemeClr>
                </a:glow>
              </a:effectLst>
              <a:latin typeface="Sylfae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143500"/>
          </a:xfrm>
        </p:spPr>
        <p:style>
          <a:lnRef idx="1">
            <a:schemeClr val="dk1"/>
          </a:lnRef>
          <a:fillRef idx="3">
            <a:schemeClr val="dk1"/>
          </a:fillRef>
          <a:effectRef idx="2">
            <a:schemeClr val="dk1"/>
          </a:effectRef>
          <a:fontRef idx="minor">
            <a:schemeClr val="lt1"/>
          </a:fontRef>
        </p:style>
        <p:txBody>
          <a:bodyPr anchor="t">
            <a:normAutofit/>
          </a:bodyPr>
          <a:lstStyle/>
          <a:p>
            <a:r>
              <a:rPr lang="hy-AM" sz="3600" dirty="0" smtClean="0">
                <a:effectLst>
                  <a:glow rad="228600">
                    <a:schemeClr val="accent4">
                      <a:satMod val="175000"/>
                      <a:alpha val="40000"/>
                    </a:schemeClr>
                  </a:glow>
                </a:effectLst>
                <a:latin typeface="Sylfaen" pitchFamily="18" charset="0"/>
              </a:rPr>
              <a:t>Փառք Քեզ, փառք հավիտյան,</a:t>
            </a:r>
            <a:br>
              <a:rPr lang="hy-AM" sz="3600" dirty="0" smtClean="0">
                <a:effectLst>
                  <a:glow rad="228600">
                    <a:schemeClr val="accent4">
                      <a:satMod val="175000"/>
                      <a:alpha val="40000"/>
                    </a:schemeClr>
                  </a:glow>
                </a:effectLst>
                <a:latin typeface="Sylfaen" pitchFamily="18" charset="0"/>
              </a:rPr>
            </a:br>
            <a:r>
              <a:rPr lang="hy-AM" sz="3600" dirty="0" smtClean="0">
                <a:effectLst>
                  <a:glow rad="228600">
                    <a:schemeClr val="accent4">
                      <a:satMod val="175000"/>
                      <a:alpha val="40000"/>
                    </a:schemeClr>
                  </a:glow>
                </a:effectLst>
                <a:latin typeface="Sylfaen" pitchFamily="18" charset="0"/>
              </a:rPr>
              <a:t>Հայր, </a:t>
            </a:r>
            <a:r>
              <a:rPr lang="hy-AM" sz="3600" dirty="0" smtClean="0">
                <a:effectLst>
                  <a:glow rad="228600">
                    <a:schemeClr val="accent4">
                      <a:satMod val="175000"/>
                      <a:alpha val="40000"/>
                    </a:schemeClr>
                  </a:glow>
                </a:effectLst>
                <a:latin typeface="Sylfaen" pitchFamily="18" charset="0"/>
              </a:rPr>
              <a:t>Սուրբ Հոգու համար,</a:t>
            </a:r>
            <a:br>
              <a:rPr lang="hy-AM" sz="3600" dirty="0" smtClean="0">
                <a:effectLst>
                  <a:glow rad="228600">
                    <a:schemeClr val="accent4">
                      <a:satMod val="175000"/>
                      <a:alpha val="40000"/>
                    </a:schemeClr>
                  </a:glow>
                </a:effectLst>
                <a:latin typeface="Sylfaen" pitchFamily="18" charset="0"/>
              </a:rPr>
            </a:br>
            <a:r>
              <a:rPr lang="hy-AM" sz="3600" dirty="0">
                <a:effectLst>
                  <a:glow rad="228600">
                    <a:schemeClr val="accent4">
                      <a:satMod val="175000"/>
                      <a:alpha val="40000"/>
                    </a:schemeClr>
                  </a:glow>
                </a:effectLst>
                <a:latin typeface="Sylfaen" pitchFamily="18" charset="0"/>
              </a:rPr>
              <a:t>Փառք Քեզ, փառք հավիտյան,</a:t>
            </a:r>
            <a:br>
              <a:rPr lang="hy-AM" sz="3600" dirty="0">
                <a:effectLst>
                  <a:glow rad="228600">
                    <a:schemeClr val="accent4">
                      <a:satMod val="175000"/>
                      <a:alpha val="40000"/>
                    </a:schemeClr>
                  </a:glow>
                </a:effectLst>
                <a:latin typeface="Sylfaen" pitchFamily="18" charset="0"/>
              </a:rPr>
            </a:br>
            <a:r>
              <a:rPr lang="hy-AM" sz="3600" dirty="0" smtClean="0">
                <a:effectLst>
                  <a:glow rad="228600">
                    <a:schemeClr val="accent4">
                      <a:satMod val="175000"/>
                      <a:alpha val="40000"/>
                    </a:schemeClr>
                  </a:glow>
                </a:effectLst>
                <a:latin typeface="Sylfaen" pitchFamily="18" charset="0"/>
              </a:rPr>
              <a:t> Հայր, </a:t>
            </a:r>
            <a:r>
              <a:rPr lang="hy-AM" sz="3600" dirty="0">
                <a:effectLst>
                  <a:glow rad="228600">
                    <a:schemeClr val="accent4">
                      <a:satMod val="175000"/>
                      <a:alpha val="40000"/>
                    </a:schemeClr>
                  </a:glow>
                </a:effectLst>
                <a:latin typeface="Sylfaen" pitchFamily="18" charset="0"/>
              </a:rPr>
              <a:t>Սուրբ Հոգու համար</a:t>
            </a:r>
            <a:r>
              <a:rPr lang="hy-AM" sz="3600" dirty="0" smtClean="0">
                <a:effectLst>
                  <a:glow rad="228600">
                    <a:schemeClr val="accent4">
                      <a:satMod val="175000"/>
                      <a:alpha val="40000"/>
                    </a:schemeClr>
                  </a:glow>
                </a:effectLst>
                <a:latin typeface="Sylfaen" pitchFamily="18" charset="0"/>
              </a:rPr>
              <a:t>,</a:t>
            </a:r>
            <a:br>
              <a:rPr lang="hy-AM" sz="3600" dirty="0" smtClean="0">
                <a:effectLst>
                  <a:glow rad="228600">
                    <a:schemeClr val="accent4">
                      <a:satMod val="175000"/>
                      <a:alpha val="40000"/>
                    </a:schemeClr>
                  </a:glow>
                </a:effectLst>
                <a:latin typeface="Sylfaen" pitchFamily="18" charset="0"/>
              </a:rPr>
            </a:br>
            <a:r>
              <a:rPr lang="hy-AM" sz="3600" dirty="0">
                <a:effectLst>
                  <a:glow rad="228600">
                    <a:schemeClr val="accent4">
                      <a:satMod val="175000"/>
                      <a:alpha val="40000"/>
                    </a:schemeClr>
                  </a:glow>
                </a:effectLst>
                <a:latin typeface="Sylfaen" pitchFamily="18" charset="0"/>
              </a:rPr>
              <a:t>Փառք Քեզ, փառք հավիտյան,</a:t>
            </a:r>
            <a:br>
              <a:rPr lang="hy-AM" sz="3600" dirty="0">
                <a:effectLst>
                  <a:glow rad="228600">
                    <a:schemeClr val="accent4">
                      <a:satMod val="175000"/>
                      <a:alpha val="40000"/>
                    </a:schemeClr>
                  </a:glow>
                </a:effectLst>
                <a:latin typeface="Sylfaen" pitchFamily="18" charset="0"/>
              </a:rPr>
            </a:br>
            <a:r>
              <a:rPr lang="hy-AM" sz="3600" dirty="0">
                <a:effectLst>
                  <a:glow rad="228600">
                    <a:schemeClr val="accent4">
                      <a:satMod val="175000"/>
                      <a:alpha val="40000"/>
                    </a:schemeClr>
                  </a:glow>
                </a:effectLst>
                <a:latin typeface="Sylfaen" pitchFamily="18" charset="0"/>
              </a:rPr>
              <a:t>Հայր, Սուրբ Հոգու համար</a:t>
            </a:r>
            <a:r>
              <a:rPr lang="hy-AM" sz="3600" dirty="0" smtClean="0">
                <a:effectLst>
                  <a:glow rad="228600">
                    <a:schemeClr val="accent4">
                      <a:satMod val="175000"/>
                      <a:alpha val="40000"/>
                    </a:schemeClr>
                  </a:glow>
                </a:effectLst>
                <a:latin typeface="Sylfaen" pitchFamily="18" charset="0"/>
              </a:rPr>
              <a:t>,</a:t>
            </a:r>
            <a:br>
              <a:rPr lang="hy-AM" sz="3600" dirty="0" smtClean="0">
                <a:effectLst>
                  <a:glow rad="228600">
                    <a:schemeClr val="accent4">
                      <a:satMod val="175000"/>
                      <a:alpha val="40000"/>
                    </a:schemeClr>
                  </a:glow>
                </a:effectLst>
                <a:latin typeface="Sylfaen" pitchFamily="18" charset="0"/>
              </a:rPr>
            </a:br>
            <a:r>
              <a:rPr lang="hy-AM" sz="3600" dirty="0" smtClean="0">
                <a:effectLst>
                  <a:glow rad="228600">
                    <a:schemeClr val="accent4">
                      <a:satMod val="175000"/>
                      <a:alpha val="40000"/>
                    </a:schemeClr>
                  </a:glow>
                </a:effectLst>
                <a:latin typeface="Sylfaen" pitchFamily="18" charset="0"/>
              </a:rPr>
              <a:t>Փառք հավիտյան, փառք հավիտյան Աստծուն</a:t>
            </a:r>
            <a:br>
              <a:rPr lang="hy-AM" sz="3600" dirty="0" smtClean="0">
                <a:effectLst>
                  <a:glow rad="228600">
                    <a:schemeClr val="accent4">
                      <a:satMod val="175000"/>
                      <a:alpha val="40000"/>
                    </a:schemeClr>
                  </a:glow>
                </a:effectLst>
                <a:latin typeface="Sylfaen" pitchFamily="18" charset="0"/>
              </a:rPr>
            </a:br>
            <a:r>
              <a:rPr lang="en-US" sz="3600" dirty="0" smtClean="0">
                <a:effectLst>
                  <a:glow rad="228600">
                    <a:schemeClr val="accent4">
                      <a:satMod val="175000"/>
                      <a:alpha val="40000"/>
                    </a:schemeClr>
                  </a:glow>
                </a:effectLst>
                <a:latin typeface="Sylfaen" pitchFamily="18" charset="0"/>
              </a:rPr>
              <a:t>          </a:t>
            </a:r>
            <a:r>
              <a:rPr lang="hy-AM" sz="3600" dirty="0" smtClean="0">
                <a:effectLst>
                  <a:glow rad="228600">
                    <a:schemeClr val="accent4">
                      <a:satMod val="175000"/>
                      <a:alpha val="40000"/>
                    </a:schemeClr>
                  </a:glow>
                </a:effectLst>
                <a:latin typeface="Sylfaen" pitchFamily="18" charset="0"/>
              </a:rPr>
              <a:t>Ալելուիա։   </a:t>
            </a:r>
            <a:r>
              <a:rPr lang="en-US" sz="3600" dirty="0" smtClean="0">
                <a:effectLst>
                  <a:glow rad="228600">
                    <a:schemeClr val="accent4">
                      <a:satMod val="175000"/>
                      <a:alpha val="40000"/>
                    </a:schemeClr>
                  </a:glow>
                </a:effectLst>
                <a:latin typeface="Sylfaen" pitchFamily="18" charset="0"/>
              </a:rPr>
              <a:t>X8</a:t>
            </a:r>
            <a:endParaRPr lang="ru-RU" sz="3600" dirty="0">
              <a:effectLst>
                <a:glow rad="228600">
                  <a:schemeClr val="accent4">
                    <a:satMod val="175000"/>
                    <a:alpha val="40000"/>
                  </a:schemeClr>
                </a:glow>
              </a:effectLst>
              <a:latin typeface="Sylfaen" pitchFamily="18" charset="0"/>
            </a:endParaRPr>
          </a:p>
        </p:txBody>
      </p:sp>
      <p:sp>
        <p:nvSpPr>
          <p:cNvPr id="3" name="Правая фигурная скобка 2"/>
          <p:cNvSpPr/>
          <p:nvPr/>
        </p:nvSpPr>
        <p:spPr>
          <a:xfrm>
            <a:off x="5724128" y="4515966"/>
            <a:ext cx="216024" cy="504056"/>
          </a:xfrm>
          <a:prstGeom prst="rightBrace">
            <a:avLst>
              <a:gd name="adj1" fmla="val 34516"/>
              <a:gd name="adj2" fmla="val 50000"/>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ru-RU"/>
          </a:p>
        </p:txBody>
      </p:sp>
    </p:spTree>
    <p:extLst>
      <p:ext uri="{BB962C8B-B14F-4D97-AF65-F5344CB8AC3E}">
        <p14:creationId xmlns="" xmlns:p14="http://schemas.microsoft.com/office/powerpoint/2010/main" val="2417894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143500"/>
          </a:xfrm>
        </p:spPr>
        <p:style>
          <a:lnRef idx="1">
            <a:schemeClr val="dk1"/>
          </a:lnRef>
          <a:fillRef idx="3">
            <a:schemeClr val="dk1"/>
          </a:fillRef>
          <a:effectRef idx="2">
            <a:schemeClr val="dk1"/>
          </a:effectRef>
          <a:fontRef idx="minor">
            <a:schemeClr val="lt1"/>
          </a:fontRef>
        </p:style>
        <p:txBody>
          <a:bodyPr anchor="t">
            <a:normAutofit/>
          </a:bodyPr>
          <a:lstStyle/>
          <a:p>
            <a:r>
              <a:rPr lang="hy-AM" sz="4000" dirty="0" smtClean="0">
                <a:effectLst>
                  <a:glow rad="228600">
                    <a:schemeClr val="accent4">
                      <a:satMod val="175000"/>
                      <a:alpha val="40000"/>
                    </a:schemeClr>
                  </a:glow>
                </a:effectLst>
                <a:latin typeface="Sylfaen" pitchFamily="18" charset="0"/>
              </a:rPr>
              <a:t>Սուրբ Հոգի, հպվիր Դու հոգուս Քո ջերմությամբ,</a:t>
            </a:r>
            <a:br>
              <a:rPr lang="hy-AM" sz="4000" dirty="0" smtClean="0">
                <a:effectLst>
                  <a:glow rad="228600">
                    <a:schemeClr val="accent4">
                      <a:satMod val="175000"/>
                      <a:alpha val="40000"/>
                    </a:schemeClr>
                  </a:glow>
                </a:effectLst>
                <a:latin typeface="Sylfaen" pitchFamily="18" charset="0"/>
              </a:rPr>
            </a:br>
            <a:r>
              <a:rPr lang="hy-AM" sz="4000" dirty="0" smtClean="0">
                <a:effectLst>
                  <a:glow rad="228600">
                    <a:schemeClr val="accent4">
                      <a:satMod val="175000"/>
                      <a:alpha val="40000"/>
                    </a:schemeClr>
                  </a:glow>
                </a:effectLst>
                <a:latin typeface="Sylfaen" pitchFamily="18" charset="0"/>
              </a:rPr>
              <a:t>Սուրբ Հոգի, լուսավորիր միտքս կյանքիդ շողով,</a:t>
            </a:r>
            <a:br>
              <a:rPr lang="hy-AM" sz="4000" dirty="0" smtClean="0">
                <a:effectLst>
                  <a:glow rad="228600">
                    <a:schemeClr val="accent4">
                      <a:satMod val="175000"/>
                      <a:alpha val="40000"/>
                    </a:schemeClr>
                  </a:glow>
                </a:effectLst>
                <a:latin typeface="Sylfaen" pitchFamily="18" charset="0"/>
              </a:rPr>
            </a:br>
            <a:r>
              <a:rPr lang="hy-AM" sz="4000" dirty="0" smtClean="0">
                <a:effectLst>
                  <a:glow rad="228600">
                    <a:schemeClr val="accent4">
                      <a:satMod val="175000"/>
                      <a:alpha val="40000"/>
                    </a:schemeClr>
                  </a:glow>
                </a:effectLst>
                <a:latin typeface="Sylfaen" pitchFamily="18" charset="0"/>
              </a:rPr>
              <a:t>Եվ լցրու Դու իմ սիրտը անհուն բարությամբ,</a:t>
            </a:r>
            <a:br>
              <a:rPr lang="hy-AM" sz="4000" dirty="0" smtClean="0">
                <a:effectLst>
                  <a:glow rad="228600">
                    <a:schemeClr val="accent4">
                      <a:satMod val="175000"/>
                      <a:alpha val="40000"/>
                    </a:schemeClr>
                  </a:glow>
                </a:effectLst>
                <a:latin typeface="Sylfaen" pitchFamily="18" charset="0"/>
              </a:rPr>
            </a:br>
            <a:r>
              <a:rPr lang="hy-AM" sz="4000" dirty="0" smtClean="0">
                <a:effectLst>
                  <a:glow rad="228600">
                    <a:schemeClr val="accent4">
                      <a:satMod val="175000"/>
                      <a:alpha val="40000"/>
                    </a:schemeClr>
                  </a:glow>
                </a:effectLst>
                <a:latin typeface="Sylfaen" pitchFamily="18" charset="0"/>
              </a:rPr>
              <a:t>Հագեցրու </a:t>
            </a:r>
            <a:r>
              <a:rPr lang="hy-AM" sz="4000" dirty="0" smtClean="0">
                <a:effectLst>
                  <a:glow rad="228600">
                    <a:schemeClr val="accent4">
                      <a:satMod val="175000"/>
                      <a:alpha val="40000"/>
                    </a:schemeClr>
                  </a:glow>
                </a:effectLst>
                <a:latin typeface="Sylfaen" pitchFamily="18" charset="0"/>
              </a:rPr>
              <a:t>կյանքի աղբյուրի ջրով</a:t>
            </a:r>
            <a:r>
              <a:rPr lang="hy-AM" sz="4000" dirty="0" smtClean="0">
                <a:effectLst>
                  <a:glow rad="228600">
                    <a:schemeClr val="accent4">
                      <a:satMod val="175000"/>
                      <a:alpha val="40000"/>
                    </a:schemeClr>
                  </a:glow>
                </a:effectLst>
                <a:latin typeface="Sylfaen" pitchFamily="18" charset="0"/>
              </a:rPr>
              <a:t>։</a:t>
            </a:r>
            <a:r>
              <a:rPr lang="ru-RU" sz="4000" dirty="0" smtClean="0">
                <a:effectLst>
                  <a:glow rad="228600">
                    <a:schemeClr val="accent4">
                      <a:satMod val="175000"/>
                      <a:alpha val="40000"/>
                    </a:schemeClr>
                  </a:glow>
                </a:effectLst>
                <a:latin typeface="Sylfaen" pitchFamily="18" charset="0"/>
              </a:rPr>
              <a:t/>
            </a:r>
            <a:br>
              <a:rPr lang="ru-RU" sz="4000" dirty="0" smtClean="0">
                <a:effectLst>
                  <a:glow rad="228600">
                    <a:schemeClr val="accent4">
                      <a:satMod val="175000"/>
                      <a:alpha val="40000"/>
                    </a:schemeClr>
                  </a:glow>
                </a:effectLst>
                <a:latin typeface="Sylfaen" pitchFamily="18" charset="0"/>
              </a:rPr>
            </a:br>
            <a:r>
              <a:rPr lang="ru-RU" sz="4000" dirty="0" smtClean="0">
                <a:effectLst>
                  <a:glow rad="228600">
                    <a:schemeClr val="accent4">
                      <a:satMod val="175000"/>
                      <a:alpha val="40000"/>
                    </a:schemeClr>
                  </a:glow>
                </a:effectLst>
                <a:latin typeface="Sylfaen" pitchFamily="18" charset="0"/>
              </a:rPr>
              <a:t>X2</a:t>
            </a:r>
            <a:endParaRPr lang="ru-RU" sz="4000" dirty="0">
              <a:effectLst>
                <a:glow rad="228600">
                  <a:schemeClr val="accent4">
                    <a:satMod val="175000"/>
                    <a:alpha val="40000"/>
                  </a:schemeClr>
                </a:glow>
              </a:effectLst>
              <a:latin typeface="Sylfae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5143500"/>
          </a:xfrm>
        </p:spPr>
        <p:style>
          <a:lnRef idx="1">
            <a:schemeClr val="dk1"/>
          </a:lnRef>
          <a:fillRef idx="3">
            <a:schemeClr val="dk1"/>
          </a:fillRef>
          <a:effectRef idx="2">
            <a:schemeClr val="dk1"/>
          </a:effectRef>
          <a:fontRef idx="minor">
            <a:schemeClr val="lt1"/>
          </a:fontRef>
        </p:style>
        <p:txBody>
          <a:bodyPr anchor="t">
            <a:normAutofit/>
          </a:bodyPr>
          <a:lstStyle/>
          <a:p>
            <a:r>
              <a:rPr lang="hy-AM" sz="3600" dirty="0" smtClean="0">
                <a:effectLst>
                  <a:glow rad="228600">
                    <a:schemeClr val="accent4">
                      <a:satMod val="175000"/>
                      <a:alpha val="40000"/>
                    </a:schemeClr>
                  </a:glow>
                </a:effectLst>
                <a:latin typeface="Sylfaen" pitchFamily="18" charset="0"/>
              </a:rPr>
              <a:t>Փառք Քեզ, փառք հավիտյան,</a:t>
            </a:r>
            <a:br>
              <a:rPr lang="hy-AM" sz="3600" dirty="0" smtClean="0">
                <a:effectLst>
                  <a:glow rad="228600">
                    <a:schemeClr val="accent4">
                      <a:satMod val="175000"/>
                      <a:alpha val="40000"/>
                    </a:schemeClr>
                  </a:glow>
                </a:effectLst>
                <a:latin typeface="Sylfaen" pitchFamily="18" charset="0"/>
              </a:rPr>
            </a:br>
            <a:r>
              <a:rPr lang="hy-AM" sz="3600" dirty="0" smtClean="0">
                <a:effectLst>
                  <a:glow rad="228600">
                    <a:schemeClr val="accent4">
                      <a:satMod val="175000"/>
                      <a:alpha val="40000"/>
                    </a:schemeClr>
                  </a:glow>
                </a:effectLst>
                <a:latin typeface="Sylfaen" pitchFamily="18" charset="0"/>
              </a:rPr>
              <a:t>Հայր, Սուրբ Հոգու համար,</a:t>
            </a:r>
            <a:br>
              <a:rPr lang="hy-AM" sz="3600" dirty="0" smtClean="0">
                <a:effectLst>
                  <a:glow rad="228600">
                    <a:schemeClr val="accent4">
                      <a:satMod val="175000"/>
                      <a:alpha val="40000"/>
                    </a:schemeClr>
                  </a:glow>
                </a:effectLst>
                <a:latin typeface="Sylfaen" pitchFamily="18" charset="0"/>
              </a:rPr>
            </a:br>
            <a:r>
              <a:rPr lang="hy-AM" sz="3600" dirty="0">
                <a:effectLst>
                  <a:glow rad="228600">
                    <a:schemeClr val="accent4">
                      <a:satMod val="175000"/>
                      <a:alpha val="40000"/>
                    </a:schemeClr>
                  </a:glow>
                </a:effectLst>
                <a:latin typeface="Sylfaen" pitchFamily="18" charset="0"/>
              </a:rPr>
              <a:t>Փառք Քեզ, փառք հավիտյան,</a:t>
            </a:r>
            <a:r>
              <a:rPr lang="hy-AM" sz="3600">
                <a:effectLst>
                  <a:glow rad="228600">
                    <a:schemeClr val="accent4">
                      <a:satMod val="175000"/>
                      <a:alpha val="40000"/>
                    </a:schemeClr>
                  </a:glow>
                </a:effectLst>
                <a:latin typeface="Sylfaen" pitchFamily="18" charset="0"/>
              </a:rPr>
              <a:t/>
            </a:r>
            <a:br>
              <a:rPr lang="hy-AM" sz="3600">
                <a:effectLst>
                  <a:glow rad="228600">
                    <a:schemeClr val="accent4">
                      <a:satMod val="175000"/>
                      <a:alpha val="40000"/>
                    </a:schemeClr>
                  </a:glow>
                </a:effectLst>
                <a:latin typeface="Sylfaen" pitchFamily="18" charset="0"/>
              </a:rPr>
            </a:br>
            <a:r>
              <a:rPr lang="hy-AM" sz="3600" smtClean="0">
                <a:effectLst>
                  <a:glow rad="228600">
                    <a:schemeClr val="accent4">
                      <a:satMod val="175000"/>
                      <a:alpha val="40000"/>
                    </a:schemeClr>
                  </a:glow>
                </a:effectLst>
                <a:latin typeface="Sylfaen" pitchFamily="18" charset="0"/>
              </a:rPr>
              <a:t> Հայր, </a:t>
            </a:r>
            <a:r>
              <a:rPr lang="hy-AM" sz="3600" dirty="0">
                <a:effectLst>
                  <a:glow rad="228600">
                    <a:schemeClr val="accent4">
                      <a:satMod val="175000"/>
                      <a:alpha val="40000"/>
                    </a:schemeClr>
                  </a:glow>
                </a:effectLst>
                <a:latin typeface="Sylfaen" pitchFamily="18" charset="0"/>
              </a:rPr>
              <a:t>Սուրբ Հոգու համար</a:t>
            </a:r>
            <a:r>
              <a:rPr lang="hy-AM" sz="3600" dirty="0" smtClean="0">
                <a:effectLst>
                  <a:glow rad="228600">
                    <a:schemeClr val="accent4">
                      <a:satMod val="175000"/>
                      <a:alpha val="40000"/>
                    </a:schemeClr>
                  </a:glow>
                </a:effectLst>
                <a:latin typeface="Sylfaen" pitchFamily="18" charset="0"/>
              </a:rPr>
              <a:t>,</a:t>
            </a:r>
            <a:br>
              <a:rPr lang="hy-AM" sz="3600" dirty="0" smtClean="0">
                <a:effectLst>
                  <a:glow rad="228600">
                    <a:schemeClr val="accent4">
                      <a:satMod val="175000"/>
                      <a:alpha val="40000"/>
                    </a:schemeClr>
                  </a:glow>
                </a:effectLst>
                <a:latin typeface="Sylfaen" pitchFamily="18" charset="0"/>
              </a:rPr>
            </a:br>
            <a:r>
              <a:rPr lang="hy-AM" sz="3600" dirty="0">
                <a:effectLst>
                  <a:glow rad="228600">
                    <a:schemeClr val="accent4">
                      <a:satMod val="175000"/>
                      <a:alpha val="40000"/>
                    </a:schemeClr>
                  </a:glow>
                </a:effectLst>
                <a:latin typeface="Sylfaen" pitchFamily="18" charset="0"/>
              </a:rPr>
              <a:t>Փառք Քեզ, փառք հավիտյան,</a:t>
            </a:r>
            <a:br>
              <a:rPr lang="hy-AM" sz="3600" dirty="0">
                <a:effectLst>
                  <a:glow rad="228600">
                    <a:schemeClr val="accent4">
                      <a:satMod val="175000"/>
                      <a:alpha val="40000"/>
                    </a:schemeClr>
                  </a:glow>
                </a:effectLst>
                <a:latin typeface="Sylfaen" pitchFamily="18" charset="0"/>
              </a:rPr>
            </a:br>
            <a:r>
              <a:rPr lang="hy-AM" sz="3600" dirty="0">
                <a:effectLst>
                  <a:glow rad="228600">
                    <a:schemeClr val="accent4">
                      <a:satMod val="175000"/>
                      <a:alpha val="40000"/>
                    </a:schemeClr>
                  </a:glow>
                </a:effectLst>
                <a:latin typeface="Sylfaen" pitchFamily="18" charset="0"/>
              </a:rPr>
              <a:t>Հայր, Սուրբ Հոգու համար</a:t>
            </a:r>
            <a:r>
              <a:rPr lang="hy-AM" sz="3600" dirty="0" smtClean="0">
                <a:effectLst>
                  <a:glow rad="228600">
                    <a:schemeClr val="accent4">
                      <a:satMod val="175000"/>
                      <a:alpha val="40000"/>
                    </a:schemeClr>
                  </a:glow>
                </a:effectLst>
                <a:latin typeface="Sylfaen" pitchFamily="18" charset="0"/>
              </a:rPr>
              <a:t>,</a:t>
            </a:r>
            <a:br>
              <a:rPr lang="hy-AM" sz="3600" dirty="0" smtClean="0">
                <a:effectLst>
                  <a:glow rad="228600">
                    <a:schemeClr val="accent4">
                      <a:satMod val="175000"/>
                      <a:alpha val="40000"/>
                    </a:schemeClr>
                  </a:glow>
                </a:effectLst>
                <a:latin typeface="Sylfaen" pitchFamily="18" charset="0"/>
              </a:rPr>
            </a:br>
            <a:r>
              <a:rPr lang="hy-AM" sz="3600" dirty="0" smtClean="0">
                <a:effectLst>
                  <a:glow rad="228600">
                    <a:schemeClr val="accent4">
                      <a:satMod val="175000"/>
                      <a:alpha val="40000"/>
                    </a:schemeClr>
                  </a:glow>
                </a:effectLst>
                <a:latin typeface="Sylfaen" pitchFamily="18" charset="0"/>
              </a:rPr>
              <a:t>Փառք հավիտյան, փառք հավիտյան Աստծուն</a:t>
            </a:r>
            <a:br>
              <a:rPr lang="hy-AM" sz="3600" dirty="0" smtClean="0">
                <a:effectLst>
                  <a:glow rad="228600">
                    <a:schemeClr val="accent4">
                      <a:satMod val="175000"/>
                      <a:alpha val="40000"/>
                    </a:schemeClr>
                  </a:glow>
                </a:effectLst>
                <a:latin typeface="Sylfaen" pitchFamily="18" charset="0"/>
              </a:rPr>
            </a:br>
            <a:r>
              <a:rPr lang="en-US" sz="3600" dirty="0" smtClean="0">
                <a:effectLst>
                  <a:glow rad="228600">
                    <a:schemeClr val="accent4">
                      <a:satMod val="175000"/>
                      <a:alpha val="40000"/>
                    </a:schemeClr>
                  </a:glow>
                </a:effectLst>
                <a:latin typeface="Sylfaen" pitchFamily="18" charset="0"/>
              </a:rPr>
              <a:t>          </a:t>
            </a:r>
            <a:r>
              <a:rPr lang="hy-AM" sz="3600" dirty="0" smtClean="0">
                <a:effectLst>
                  <a:glow rad="228600">
                    <a:schemeClr val="accent4">
                      <a:satMod val="175000"/>
                      <a:alpha val="40000"/>
                    </a:schemeClr>
                  </a:glow>
                </a:effectLst>
                <a:latin typeface="Sylfaen" pitchFamily="18" charset="0"/>
              </a:rPr>
              <a:t>Ալելուիա։</a:t>
            </a:r>
            <a:r>
              <a:rPr lang="en-US" sz="3600" dirty="0" smtClean="0">
                <a:effectLst>
                  <a:glow rad="228600">
                    <a:schemeClr val="accent4">
                      <a:satMod val="175000"/>
                      <a:alpha val="40000"/>
                    </a:schemeClr>
                  </a:glow>
                </a:effectLst>
                <a:latin typeface="Sylfaen" pitchFamily="18" charset="0"/>
              </a:rPr>
              <a:t>)</a:t>
            </a:r>
            <a:r>
              <a:rPr lang="hy-AM" sz="3600" dirty="0" smtClean="0">
                <a:effectLst>
                  <a:glow rad="228600">
                    <a:schemeClr val="accent4">
                      <a:satMod val="175000"/>
                      <a:alpha val="40000"/>
                    </a:schemeClr>
                  </a:glow>
                </a:effectLst>
                <a:latin typeface="Sylfaen" pitchFamily="18" charset="0"/>
              </a:rPr>
              <a:t>   </a:t>
            </a:r>
            <a:r>
              <a:rPr lang="en-US" sz="3600" dirty="0" smtClean="0">
                <a:effectLst>
                  <a:glow rad="228600">
                    <a:schemeClr val="accent4">
                      <a:satMod val="175000"/>
                      <a:alpha val="40000"/>
                    </a:schemeClr>
                  </a:glow>
                </a:effectLst>
                <a:latin typeface="Sylfaen" pitchFamily="18" charset="0"/>
              </a:rPr>
              <a:t>X8</a:t>
            </a:r>
            <a:endParaRPr lang="ru-RU" sz="3600" dirty="0">
              <a:effectLst>
                <a:glow rad="228600">
                  <a:schemeClr val="accent4">
                    <a:satMod val="175000"/>
                    <a:alpha val="40000"/>
                  </a:schemeClr>
                </a:glow>
              </a:effectLst>
              <a:latin typeface="Sylfaen" pitchFamily="18" charset="0"/>
            </a:endParaRPr>
          </a:p>
        </p:txBody>
      </p:sp>
      <p:sp>
        <p:nvSpPr>
          <p:cNvPr id="3" name="Правая фигурная скобка 2"/>
          <p:cNvSpPr/>
          <p:nvPr/>
        </p:nvSpPr>
        <p:spPr>
          <a:xfrm>
            <a:off x="5868144" y="4515966"/>
            <a:ext cx="216024" cy="504056"/>
          </a:xfrm>
          <a:prstGeom prst="rightBrace">
            <a:avLst>
              <a:gd name="adj1" fmla="val 34516"/>
              <a:gd name="adj2" fmla="val 50000"/>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ru-RU"/>
          </a:p>
        </p:txBody>
      </p:sp>
    </p:spTree>
    <p:extLst>
      <p:ext uri="{BB962C8B-B14F-4D97-AF65-F5344CB8AC3E}">
        <p14:creationId xmlns="" xmlns:p14="http://schemas.microsoft.com/office/powerpoint/2010/main" val="2417894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30</Words>
  <Application>Microsoft Office PowerPoint</Application>
  <PresentationFormat>Экран (16:9)</PresentationFormat>
  <Paragraphs>4</Paragraphs>
  <Slides>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4</vt:i4>
      </vt:variant>
    </vt:vector>
  </HeadingPairs>
  <TitlesOfParts>
    <vt:vector size="5" baseType="lpstr">
      <vt:lpstr>Тема Office</vt:lpstr>
      <vt:lpstr>Սուրբ Հոգի, հպվիր Դու հոգուս Քո ջերմությամբ, Սուրբ Հոգի, լուսավորիր միտքս կյանքիդ շողով, Եվ լցրու Դու իմ սիրտը անհուն բարությամբ, Հագեցրու կյանքի աղբյուրի ջրով։ X2</vt:lpstr>
      <vt:lpstr>Փառք Քեզ, փառք հավիտյան, Հայր, Սուրբ Հոգու համար, Փառք Քեզ, փառք հավիտյան,  Հայր, Սուրբ Հոգու համար, Փառք Քեզ, փառք հավիտյան, Հայր, Սուրբ Հոգու համար, Փառք հավիտյան, փառք հավիտյան Աստծուն           Ալելուիա։   X8</vt:lpstr>
      <vt:lpstr>Սուրբ Հոգի, հպվիր Դու հոգուս Քո ջերմությամբ, Սուրբ Հոգի, լուսավորիր միտքս կյանքիդ շողով, Եվ լցրու Դու իմ սիրտը անհուն բարությամբ, Հագեցրու կյանքի աղբյուրի ջրով։ X2</vt:lpstr>
      <vt:lpstr>Փառք Քեզ, փառք հավիտյան, Հայր, Սուրբ Հոգու համար, Փառք Քեզ, փառք հավիտյան,  Հայր, Սուրբ Հոգու համար, Փառք Քեզ, փառք հավիտյան, Հայր, Սուրբ Հոգու համար, Փառք հավիտյան, փառք հավիտյան Աստծուն           Ալելուիա։)   X8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cp:lastModifiedBy>Ekexeci</cp:lastModifiedBy>
  <cp:revision>17</cp:revision>
  <dcterms:modified xsi:type="dcterms:W3CDTF">2019-06-01T05:56:09Z</dcterms:modified>
</cp:coreProperties>
</file>