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-3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EE146-E106-4BDA-9CB5-5666AF65CB54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0F530-EE84-408B-9D27-5A34F02D59B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F530-EE84-408B-9D27-5A34F02D59BE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F530-EE84-408B-9D27-5A34F02D59BE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607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F530-EE84-408B-9D27-5A34F02D59BE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hy-AM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Հոգին առաջնորդում է ինձ</a:t>
            </a:r>
            <a:br>
              <a:rPr lang="hy-AM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 քայլեմ Իր ճամփով </a:t>
            </a:r>
            <a:r>
              <a:rPr lang="en-US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ընդմիշտ,</a:t>
            </a:r>
            <a:br>
              <a:rPr lang="hy-AM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Հոգին սովորեցնում է </a:t>
            </a: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ինձ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 լինեմ հաղթող այս աշխարհին</a:t>
            </a: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։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pPr>
              <a:spcAft>
                <a:spcPts val="600"/>
              </a:spcAft>
            </a:pP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Արի Սուրբ Հոգի </a:t>
            </a:r>
            <a:b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Արի և հպվիր </a:t>
            </a:r>
            <a:b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կարքն ունենք </a:t>
            </a:r>
            <a:b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Ավելին քան երբևէ։</a:t>
            </a:r>
            <a:b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Արի Սուրբ Հոգի </a:t>
            </a:r>
            <a:b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Արի և լցրու</a:t>
            </a:r>
            <a:b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հագեցրու Դու ինձ</a:t>
            </a:r>
            <a:b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կենաց ջրով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։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X2</a:t>
            </a:r>
            <a:endParaRPr lang="ru-RU" sz="4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pPr>
              <a:spcAft>
                <a:spcPts val="600"/>
              </a:spcAft>
            </a:pPr>
            <a: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հոգին մխիթարում է ինձ</a:t>
            </a:r>
            <a:b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 մաքրում է արցունքները իմ,</a:t>
            </a:r>
            <a:b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Հոգին լցնում է ինձ սիրով,</a:t>
            </a:r>
            <a:b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 ներեմ ինձ 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հալածողներին։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2</a:t>
            </a:r>
            <a:endParaRPr lang="ru-RU" sz="4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521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pPr>
              <a:spcAft>
                <a:spcPts val="600"/>
              </a:spcAft>
            </a:pP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Արի Սուրբ Հոգի </a:t>
            </a:r>
            <a:b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Արի և հպվիր </a:t>
            </a:r>
            <a:b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կարքն ունենք </a:t>
            </a:r>
            <a:b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Ավելին քան երբևէ։</a:t>
            </a:r>
            <a:b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Արի Սուրբ Հոգի </a:t>
            </a:r>
            <a:b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Արի և լցրու</a:t>
            </a:r>
            <a:b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հագեցրու Դու ինձ</a:t>
            </a:r>
            <a:b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կենաց 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ջրով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:)</a:t>
            </a:r>
            <a:endParaRPr lang="ru-RU" sz="4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19</Words>
  <Application>Microsoft Office PowerPoint</Application>
  <PresentationFormat>Экран (16:9)</PresentationFormat>
  <Paragraphs>7</Paragraphs>
  <Slides>4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Սուրբ Հոգին առաջնորդում է ինձ Որ քայլեմ Իր ճամփով  ես ընդմիշտ, Սուրբ Հոգին սովորեցնում է ինձ,  Որ լինեմ հաղթող այս աշխարհին։ X2</vt:lpstr>
      <vt:lpstr>Արի Սուրբ Հոգի  Արի և հպվիր  Քո կարքն ունենք  Ավելին քան երբևէ։ Արի Սուրբ Հոգի  Արի և լցրու հագեցրու Դու ինձ Քո կենաց ջրով։ X2</vt:lpstr>
      <vt:lpstr>Սուրբ հոգին մխիթարում է ինձ Եվ մաքրում է արցունքները իմ, Սուրբ Հոգին լցնում է ինձ սիրով, Որ ներեմ ինձ հալածողներին։ X2</vt:lpstr>
      <vt:lpstr>Արի Սուրբ Հոգի  Արի և հպվիր  Քո կարքն ունենք  Ավելին քան երբևէ։ Արի Սուրբ Հոգի  Արի և լցրու հագեցրու Դու ինձ Քո կենաց ջրով:)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razmi</cp:lastModifiedBy>
  <cp:revision>43</cp:revision>
  <dcterms:modified xsi:type="dcterms:W3CDTF">2020-10-31T08:35:40Z</dcterms:modified>
</cp:coreProperties>
</file>