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2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Հոգու ուրախության անձրև թափվիր մեզ վրա,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Հոգու նոր օծության գետեր վարարեք այստեղ։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X4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թափվի, անձրևի,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 երկնքի դարպասները։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X6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Հոգու ուրախության անձրև թափվիր մեզ վրա,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Հոգու նոր օծության գետեր վարարեք </a:t>
            </a:r>
            <a:r>
              <a:rPr lang="hy-AM" sz="54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այստեղ։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X3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թափվի, անձրևի,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 երկնքի դարպասները։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X6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26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Sylfaen</vt:lpstr>
      <vt:lpstr>Тема Office</vt:lpstr>
      <vt:lpstr>Սուրբ Հոգու ուրախության անձրև թափվիր մեզ վրա, Սուրբ Հոգու նոր օծության գետեր վարարեք այստեղ։ X4</vt:lpstr>
      <vt:lpstr>Թող թափվի, անձրևի, Բաց երկնքի դարպասները։ X6</vt:lpstr>
      <vt:lpstr>Սուրբ Հոգու ուրախության անձրև թափվիր մեզ վրա, Սուրբ Հոգու նոր օծության գետեր վարարեք այստեղ։ X3</vt:lpstr>
      <vt:lpstr>Թող թափվի, անձրևի, Բաց երկնքի դարպասները։ X6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22</cp:revision>
  <dcterms:modified xsi:type="dcterms:W3CDTF">2019-09-07T05:22:15Z</dcterms:modified>
</cp:coreProperties>
</file>