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59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 բխի հրեշտակներից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Եվ ձեռքի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գործերը արձագանք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կտան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երկրի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 արքայությունդ և լինի Քո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կամքն այստեղ,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Սիոնի դռները բացվելով 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եզ երգեն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 բխի հրեշտակներից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Եվ ձեռքի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գործերը արձագանք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կտան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երկրի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 արքայությունդ և լինի Քո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կամքն այստեղ,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Սիոնի դռները բացվելով 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եզ երգեն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Դու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ես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ես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 Տեր: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է,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Իսրայելի,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Միաբան գովում ենք՝ միացած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հրեշտակներիդ: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Գովքն ինչպես մի ամպ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բարձրանա գահի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մենք խոնարհվում ենք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երգում ենք 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 օրհներգ: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Դու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ես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ուրբ ես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60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59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Սուրբ է, Սուրբ է, Սուրբ է, թող բխի հրեշտակներից, Եվ ձեռքիդ գործերը արձագանք  կտան երկրից:</vt:lpstr>
      <vt:lpstr>Գա արքայությունդ և լինի Քո կամքն այստեղ, Սիոնի դռները բացվելով   թող Քեզ երգեն:</vt:lpstr>
      <vt:lpstr>Սուրբ է, Սուրբ է, Սուրբ է, թող բխի հրեշտակներից, Եվ ձեռքիդ գործերը արձագանք  կտան երկրից:</vt:lpstr>
      <vt:lpstr>Գա արքայությունդ և լինի Քո կամքն այստեղ, Սիոնի դռները բացվելով   թող Քեզ երգեն:</vt:lpstr>
      <vt:lpstr>Տեր, Դու Սուրբ ես Սուրբ ես, Սուրբ ես Հավիտյան Տեր: X2</vt:lpstr>
      <vt:lpstr>Սուրբ է, Սուրբ է, Սուրբ է,  Սուրբ է, Տերն Իսրայելի, Միաբան գովում ենք՝ միացած հրեշտակներիդ: </vt:lpstr>
      <vt:lpstr>Գովքն ինչպես մի ամպ  բարձրանա գահիդ առջև, Տեր, մենք խոնարհվում ենք  և երգում ենք Քեզ օրհներգ:</vt:lpstr>
      <vt:lpstr>Տեր, Դու Սուրբ ես Սուրբ ես, Սուրբ ես Հավիտյան Տեր…)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24</cp:revision>
  <dcterms:modified xsi:type="dcterms:W3CDTF">2019-11-16T06:22:59Z</dcterms:modified>
</cp:coreProperties>
</file>