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ես, սուրբ ես, ամենակալ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Պատիվ է երգել Քո գովքը Տեր,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Արարող և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ստ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ղծագործ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Կանգնած ենք տալու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փառքը Տեր։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Բարձրացնում եմ իմ ձեռքերը դեպի Քեզ,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Տեր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 ես Տեր, ամենակարող, 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Ամենակարող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Թագավորն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ես։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Սուրբ ես, սուրբ ես, ամենակալ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Պատիվ է երգել Քո գովքը Տեր,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Արարող և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ստ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ղծագործ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Կանգնած ենք տալու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 փառքը Տեր։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Բարձրացնում եմ իմ ձեռքերը դեպի Քեզ,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Տեր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 ես Տեր, ամենակարող, 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Ամենակարող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Թագավորն 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ru-RU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40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Սուրբ ես, սուրբ ես, ամենակալ Պատիվ է երգել Քո գովքը Տեր, Արարող և ստեղծագործ Տեր Կանգնած ենք տալու  Քեզ փառքը Տեր։ X2</vt:lpstr>
      <vt:lpstr>Բարձրացնում եմ իմ ձեռքերը դեպի Քեզ, Արժանի ես Տեր X2</vt:lpstr>
      <vt:lpstr>Մեծ ես Տեր, ամենակարող,  Ամենակարող Թագավորն ես։ X2</vt:lpstr>
      <vt:lpstr>Սուրբ ես, սուրբ ես, ամենակալ Պատիվ է երգել Քո գովքը Տեր, Արարող և ստեղծագործ Տեր Կանգնած ենք տալու  Քեզ փառքը Տեր։ X2</vt:lpstr>
      <vt:lpstr>Բարձրացնում եմ իմ ձեռքերը դեպի Քեզ, Արժանի ես Տեր X2</vt:lpstr>
      <vt:lpstr>Մեծ ես Տեր, ամենակարող,  Ամենակարող Թագավորն ես։)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30</cp:revision>
  <dcterms:modified xsi:type="dcterms:W3CDTF">2018-06-23T07:57:38Z</dcterms:modified>
</cp:coreProperties>
</file>