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սուրբ ես, Տեր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ստված,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Սաբաովթ, ամենակալ Տեր,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էր, և է, և գալու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Երկինք, երկիր փառքովդ լի են,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փառավոր: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 օրհն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նք, Քեզ պատիվ, մեծարանք,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Մեծարժան ես, ով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Գ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 Աստծո,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արյունովդ մեզ փրկեցիր,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Բազում ազգերից Քեզ համար ժողովուրդ գն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ցիր: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օրհնանքի,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պատվի,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փառքերի,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զորության: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գոհության,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փառաբանության,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գովքերի,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երկրպագության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սուրբ ես, Տեր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ստված,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Սաբաովթ, ամենակալ Տեր,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էր, և է, և գալու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Երկինք, երկիր փառքովդ լի են,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փառավոր: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 օրհն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նք, Քեզ պատիվ, մեծարանք,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Մեծարժան ես, ով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Գ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 Աստծո,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արյունովդ մեզ փրկեցիր,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Բազում ազգերից Քեզ համար ժողովուրդ գն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ցիր: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օրհնանքի,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պատվի,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փառքերի,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զորության: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գոհության,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փառաբանության,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գովքերի,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երկրպագության: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60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Սուրբ ես, սուրբ ես, սուրբ ես, Տեր Աստված, Սաբաովթ, ամենակալ Տեր, Որ էր, և է, և գալու է: Երկինք, երկիր փառքովդ լի են,  ով փառավոր:</vt:lpstr>
      <vt:lpstr>Քեզ օրհնանք, Քեզ պատիվ, մեծարանք, Մեծարժան ես, ով Գառն Աստծո, Սուրբ արյունովդ մեզ փրկեցիր, Բազում ազգերից Քեզ համար ժողովուրդ գնեցիր:</vt:lpstr>
      <vt:lpstr>Արժանի ես օրհնանքի,  արժանի ես Դու պատվի, Արժանի ես փառքերի,  արժանի ես զորության: Արժանի ես գոհության,  արժանի՝ փառաբանության, Արժանի ես գովքերի,  արժանի՝ երկրպագության: X2</vt:lpstr>
      <vt:lpstr>Սուրբ ես, սուրբ ես, սուրբ ես, Տեր Աստված, Սաբաովթ, ամենակալ Տեր, Որ էր, և է, և գալու է: Երկինք, երկիր փառքովդ լի են,  ով փառավոր:</vt:lpstr>
      <vt:lpstr>Քեզ օրհնանք, Քեզ պատիվ, մեծարանք, Մեծարժան ես, ով Գառն Աստծո, Սուրբ արյունովդ մեզ փրկեցիր, Բազում ազգերից Քեզ համար ժողովուրդ գնեցիր:</vt:lpstr>
      <vt:lpstr>Արժանի ես օրհնանքի,  արժանի ես Դու պատվի, Արժանի ես փառքերի,  արժանի ես զորության: Արժանի ես գոհության,  արժանի՝ փառաբանության, Արժանի ես գովքերի,  արժանի՝ երկրպագության:)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14</cp:revision>
  <dcterms:modified xsi:type="dcterms:W3CDTF">2019-11-16T06:15:58Z</dcterms:modified>
</cp:coreProperties>
</file>