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FFBAB-718F-471D-BD2A-9286DAD92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F66640-5747-4A92-980D-6B0D1B762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AC0831-7995-4414-A8A0-6961335B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B28E-2FA1-4FE6-A984-278EF10C50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280DCE-CA54-4608-B5F7-A9360760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070DB3-C117-40F2-A241-278C375C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AC1C-9854-4099-B4FE-EBE9C3D0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3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448E2-F34B-40BE-941A-4FB6B98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7A4BED-3304-44CD-BED2-3DE637DE8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7A3CCC-C351-4398-B7CE-48280F8D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B28E-2FA1-4FE6-A984-278EF10C50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FAE6A2-3BF7-4E48-8E5C-2ACDFE02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6FB774-A723-4C3E-9C76-56365A71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AC1C-9854-4099-B4FE-EBE9C3D0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F36E45-2357-466B-9EF4-09D73AF2C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C72C27-EB69-43E6-9320-CFD900A3E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436D08-26F4-4847-8800-9496A83E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B28E-2FA1-4FE6-A984-278EF10C50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EB8C28-D259-4739-9CD3-EDCC9739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5CF235-1FE5-418C-BFB9-54DD6B97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AC1C-9854-4099-B4FE-EBE9C3D0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0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795CA-68F6-496B-933F-70151D38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F6C01F-2547-400F-8269-936C72AC9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CDA89-0FFA-4E83-82F2-A015393B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B28E-2FA1-4FE6-A984-278EF10C50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E09BD3-6F8F-4631-970B-15D5847D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E15EBD-A5C2-4024-8B29-EDE199C4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AC1C-9854-4099-B4FE-EBE9C3D0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9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51F45-7142-416E-AD22-D660DE5B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E0F678-FF54-45B6-819A-95301742F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F8D31-A15C-4361-9BD1-EAFCD01A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B28E-2FA1-4FE6-A984-278EF10C50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247DF9-AB3E-44E5-98DA-B7D5B371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44565E-EEE8-48A4-AA05-CF2F5878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AC1C-9854-4099-B4FE-EBE9C3D0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61C3C-A550-4AAD-BFBD-D49D3230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00BC4-9ED4-4E7E-9A7D-7AA832365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216416-E48A-44E6-8CFC-72EF2A1C4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E32229-11B9-47AB-AF1D-18CF9F44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B28E-2FA1-4FE6-A984-278EF10C50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49CA14-5968-4273-B6A4-6A7F8706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F4525F-5CE7-45D5-AB95-5AA10783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AC1C-9854-4099-B4FE-EBE9C3D0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D7884-1BB7-44ED-A0A7-05622C32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2693A-D062-4208-8271-4CFDCF7C9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0DE5CA-A292-432C-BE5F-CF8DDF10D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A5438C-1660-402C-9D2C-CF45C9E21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1E3AC3-4804-4C0F-9305-ACC802718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3F1C3F-1AC8-4094-BE0E-48D950B0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B28E-2FA1-4FE6-A984-278EF10C50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A43DFEE-0EF5-44F9-9B7A-EFFFC0AE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61153B-88F7-44F3-AB85-8AFBCD54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AC1C-9854-4099-B4FE-EBE9C3D0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4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1D56-6A31-4638-B245-D0657A8A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F45BEA-AB45-40BE-9B1E-9DAA304C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B28E-2FA1-4FE6-A984-278EF10C50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8AE8A7-A360-40CA-B29D-3934CEB5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3BA710-437E-4C59-B39C-1F093049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AC1C-9854-4099-B4FE-EBE9C3D0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A9FD2C-5547-471D-A715-ED648F1D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B28E-2FA1-4FE6-A984-278EF10C50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C73490-A656-4FF7-A240-CF7B6D41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1D538F-1E8C-40A1-836B-13D6B6A1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AC1C-9854-4099-B4FE-EBE9C3D0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1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CA015-FAD6-4F1B-BEE2-21E191B6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93CE27-92FA-4339-9FC6-5B6F6FFF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522C9A-1F53-4528-BC8E-DB3044384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0B73E8-F315-4F4D-890F-1FB19568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B28E-2FA1-4FE6-A984-278EF10C50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7B8402-F5B3-4C99-A206-231C7556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F8A413-FFBE-4171-A634-4F860ECD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AC1C-9854-4099-B4FE-EBE9C3D0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1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58EE5-6C15-4532-B2B8-74D0C044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4F95AD-A1A1-4386-A108-EFB76F0E3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637E45-9278-4F52-91FF-82571C589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610E65-1C20-4B3F-B6C0-94676C0A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B28E-2FA1-4FE6-A984-278EF10C50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DDC94-61B9-4827-BB32-2DA1F369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5A1DE3-968E-4800-B312-62A84B5B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AC1C-9854-4099-B4FE-EBE9C3D0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3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A2F99-6C09-4960-B96C-E5760664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3A3F2A-B756-41DD-AB19-948D1F439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2D8D4D-A7BB-418C-8372-A6A2CCB91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B28E-2FA1-4FE6-A984-278EF10C50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DF68FD-BA68-4463-94D1-979E21F61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D5D704-F12B-4FEE-A31C-53F535215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AC1C-9854-4099-B4FE-EBE9C3D0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5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5847E-CEC4-4C7C-8EBC-D4EE5F0E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8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Թէ մենակ ես ու լքված,</a:t>
            </a:r>
            <a:br>
              <a:rPr lang="hy-AM" sz="8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8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Մենակ և անարգված</a:t>
            </a:r>
            <a:br>
              <a:rPr lang="hy-AM" sz="8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8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Վստահիր դու Նրան</a:t>
            </a:r>
            <a:br>
              <a:rPr lang="hy-AM" sz="8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8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Նա կտա քեզ նոր կյանք։</a:t>
            </a:r>
            <a:br>
              <a:rPr lang="hy-AM" sz="8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endParaRPr lang="en-US" sz="80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228600">
                  <a:srgbClr val="7030A0">
                    <a:alpha val="4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1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5847E-CEC4-4C7C-8EBC-D4EE5F0E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73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Թե վախերն են քեզ պատել</a:t>
            </a:r>
            <a:br>
              <a:rPr lang="hy-AM" sz="73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73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Եվ չկա էլ հույս կարծես,</a:t>
            </a:r>
            <a:br>
              <a:rPr lang="hy-AM" sz="73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73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Հիշի´ր, որ կա մեկը,</a:t>
            </a:r>
            <a:br>
              <a:rPr lang="hy-AM" sz="73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73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Ով կարող է քեզ օգնել։</a:t>
            </a:r>
            <a:endParaRPr lang="en-US" sz="73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228600">
                  <a:srgbClr val="7030A0">
                    <a:alpha val="4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36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5847E-CEC4-4C7C-8EBC-D4EE5F0E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Մի ´ վախեցիր, մի ´ վախեցիր</a:t>
            </a:r>
            <a:b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Միայն հավատա ու Աստծուն վստահիր։</a:t>
            </a:r>
            <a:b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Նա կտա քեզ մեծ հույս</a:t>
            </a:r>
            <a:b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Խավարի մեջ վառ լույս,</a:t>
            </a:r>
            <a:b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Կփրկի քեզ չարից և կտա հաղթություն։</a:t>
            </a:r>
            <a:b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en-US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38234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5847E-CEC4-4C7C-8EBC-D4EE5F0E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Նա կտա ուրախություն,</a:t>
            </a:r>
            <a:b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Սեր, խաղաղություն</a:t>
            </a:r>
            <a:b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Հաղթելու այս աշխարհին</a:t>
            </a:r>
            <a:b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Մեղքին ու մահին։</a:t>
            </a:r>
            <a:b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en-US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391030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5847E-CEC4-4C7C-8EBC-D4EE5F0E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Մի ´ վախեցիր, մի ´ վախեցիր</a:t>
            </a:r>
            <a:b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Միայն հավատա ու Աստծուն վստահիր։</a:t>
            </a:r>
            <a:b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Նա կտա քեզ մեծ հույս</a:t>
            </a:r>
            <a:b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Խավարի մեջ վառ լույս,</a:t>
            </a:r>
            <a:b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Կփրկի քեզ չարից և կտա հաղթություն։</a:t>
            </a:r>
            <a:br>
              <a:rPr lang="hy-AM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en-US" sz="6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204814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5847E-CEC4-4C7C-8EBC-D4EE5F0E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Նա կտա ուրախություն,</a:t>
            </a:r>
            <a:b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Սեր, խաղաղություն</a:t>
            </a:r>
            <a:b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Հաղթելու այս աշխարհին</a:t>
            </a:r>
            <a:b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Մեղքին ու մահին։</a:t>
            </a:r>
            <a:b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en-US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91109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5847E-CEC4-4C7C-8EBC-D4EE5F0E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Երկրպագում եմ</a:t>
            </a:r>
            <a:b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Քեզ մեծարում եմ,</a:t>
            </a:r>
            <a:b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Խոնարհվում եմ Քո առջև</a:t>
            </a:r>
            <a:b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Հիսուս սիրում եմ Քեզ</a:t>
            </a:r>
            <a:r>
              <a:rPr lang="en-US" sz="720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:</a:t>
            </a:r>
            <a:br>
              <a:rPr lang="hy-AM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</a:br>
            <a:r>
              <a:rPr lang="en-US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lfaen" panose="010A0502050306030303" pitchFamily="18" charset="0"/>
              </a:rPr>
              <a:t>X4</a:t>
            </a:r>
          </a:p>
        </p:txBody>
      </p:sp>
    </p:spTree>
    <p:extLst>
      <p:ext uri="{BB962C8B-B14F-4D97-AF65-F5344CB8AC3E}">
        <p14:creationId xmlns:p14="http://schemas.microsoft.com/office/powerpoint/2010/main" val="6509488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180</Words>
  <Application>Microsoft Office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Sylfaen</vt:lpstr>
      <vt:lpstr>Тема Office</vt:lpstr>
      <vt:lpstr>Թէ մենակ ես ու լքված, Մենակ և անարգված Վստահիր դու Նրան Նա կտա քեզ նոր կյանք։ </vt:lpstr>
      <vt:lpstr>Թե վախերն են քեզ պատել Եվ չկա էլ հույս կարծես, Հիշի´ր, որ կա մեկը, Ով կարող է քեզ օգնել։</vt:lpstr>
      <vt:lpstr>Մի ´ վախեցիր, մի ´ վախեցիր Միայն հավատա ու Աստծուն վստահիր։ Նա կտա քեզ մեծ հույս Խավարի մեջ վառ լույս, Կփրկի քեզ չարից և կտա հաղթություն։ X2</vt:lpstr>
      <vt:lpstr>Նա կտա ուրախություն, Սեր, խաղաղություն Հաղթելու այս աշխարհին Մեղքին ու մահին։ X2</vt:lpstr>
      <vt:lpstr>Մի ´ վախեցիր, մի ´ վախեցիր Միայն հավատա ու Աստծուն վստահիր։ Նա կտա քեզ մեծ հույս Խավարի մեջ վառ լույս, Կփրկի քեզ չարից և կտա հաղթություն։ X2</vt:lpstr>
      <vt:lpstr>Նա կտա ուրախություն, Սեր, խաղաղություն Հաղթելու այս աշխարհին Մեղքին ու մահին։ X2</vt:lpstr>
      <vt:lpstr>Երկրպագում եմ Քեզ մեծարում եմ, Խոնարհվում եմ Քո առջև Հիսուս սիրում եմ Քեզ: X4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Թէ մենակ ես ու լքված  </dc:title>
  <dc:creator>Shahen Aleksanyan</dc:creator>
  <cp:lastModifiedBy>Shahen Aleksanyan</cp:lastModifiedBy>
  <cp:revision>4</cp:revision>
  <dcterms:created xsi:type="dcterms:W3CDTF">2020-03-21T09:31:09Z</dcterms:created>
  <dcterms:modified xsi:type="dcterms:W3CDTF">2020-03-21T10:04:47Z</dcterms:modified>
</cp:coreProperties>
</file>