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6" r:id="rId6"/>
    <p:sldId id="267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բարի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և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գութը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հավիտյան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է,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Ողջ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երկրի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վրա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խոնարվում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են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Ազգերը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ցեղերը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տոհմերը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բոլոր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endParaRPr lang="ru-RU" sz="4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788024" y="195486"/>
            <a:ext cx="576064" cy="1890210"/>
          </a:xfrm>
          <a:prstGeom prst="rightBrace">
            <a:avLst>
              <a:gd name="adj1" fmla="val 3748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220072" y="771550"/>
            <a:ext cx="1090464" cy="7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X4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Պատվում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ենք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Ալելույա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ալելույա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Պատվում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ենք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Փրկել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մեզ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Հիսուս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Հրաշալի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ամեն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ժամանակ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Ամեն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ժամանակ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Հրաշալի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X4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բարի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և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գութը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հավիտյան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է,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Ողջ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երկրի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վրա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խոնարվում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են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Տեր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Ազգերը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ցեղերը</a:t>
            </a:r>
            <a:r>
              <a:rPr lang="en-US" sz="49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4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տոմերը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9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բոլոր</a:t>
            </a:r>
            <a:r>
              <a:rPr lang="en-US" sz="4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endParaRPr lang="ru-RU" sz="4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788024" y="195486"/>
            <a:ext cx="576064" cy="1890210"/>
          </a:xfrm>
          <a:prstGeom prst="rightBrace">
            <a:avLst>
              <a:gd name="adj1" fmla="val 3748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220072" y="771550"/>
            <a:ext cx="1090464" cy="7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X4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Պատվում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ենք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Ալելույա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ալելույա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Պատվում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ենք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Փրկել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մեզ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Հիսուս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Հրաշալի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ամեն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ժամանակ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Ամեն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ժամանակ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Հրաշալի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X4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86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26</Words>
  <Application>Microsoft Office PowerPoint</Application>
  <PresentationFormat>Экран (16:9)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Տեր Դու բարի ես  և գութը Քո  Տեր հավիտյան է,  Ողջ երկրի վրա  խոնարվում են Քեզ Տեր, Ազգերը, ցեղերը, տոհմերը բոլոր:</vt:lpstr>
      <vt:lpstr>Պատվում ենք Քեզ Ալելույա, ալելույա,  Պատվում ենք Քեզ  Փրկել ես մեզ Հիսուս, X2</vt:lpstr>
      <vt:lpstr>Հրաշալի ես ամեն ժամանակ  Ամեն ժամանակ Հրաշալի ես: X4</vt:lpstr>
      <vt:lpstr>Տեր Դու բարի ես  և գութը Քո  Տեր հավիտյան է,  Ողջ երկրի վրա  խոնարվում են Քեզ Տեր, Ազգերը, ցեղերը, տոմերը բոլոր:</vt:lpstr>
      <vt:lpstr>Պատվում ենք Քեզ Ալելույա, ալելույա,  Պատվում ենք Քեզ  Փրկել ես մեզ Հիսուս, X2</vt:lpstr>
      <vt:lpstr>Հրաշալի ես ամեն ժամանակ  Ամեն ժամանակ Հրաշալի ես:)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22</cp:revision>
  <dcterms:modified xsi:type="dcterms:W3CDTF">2019-09-14T09:22:34Z</dcterms:modified>
</cp:coreProperties>
</file>