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4660"/>
  </p:normalViewPr>
  <p:slideViewPr>
    <p:cSldViewPr>
      <p:cViewPr varScale="1">
        <p:scale>
          <a:sx n="85" d="100"/>
          <a:sy n="85" d="100"/>
        </p:scale>
        <p:origin x="-94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ծարավ եմ Քեզ </a:t>
            </a:r>
            <a: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չունեմ մեկին Քեզնից բացի,</a:t>
            </a:r>
            <a:b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Հոգիս տենչում է Քեզ, </a:t>
            </a:r>
            <a: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ինչպես՝ եղջերուն ջրերին։</a:t>
            </a:r>
            <a:b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Հիմա կանչում եմ Քեզ, </a:t>
            </a:r>
            <a: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տար ինձ Քո փառքի սրահները,</a:t>
            </a:r>
            <a:b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Հեղվիր, Տեր, ինձ վրա, զորություն տուր ինձ կանգնել,</a:t>
            </a:r>
            <a:b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Դեպի Քեզ աղաղակել։ </a:t>
            </a:r>
            <a:endParaRPr lang="ru-RU" sz="3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Գետերիդ ծարավ եմ, 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անձրևներիդ կարոտ,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Կենաց ջուր, հոսիր դեպ մեզ նորից,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Կանչում եմ, Տեր, ցողիր Քո փառքը,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ներկայությունը,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լցվի այս վայրը սրբությամբ։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միակն ես Դու, ում </a:t>
            </a:r>
            <a:b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 եմ Ճանաչել,</a:t>
            </a:r>
            <a:b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Տեսնել երեսը Քո,</a:t>
            </a:r>
            <a:b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ճախրել բարձրունքներում</a:t>
            </a:r>
            <a:b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Երկինքն ի վեր։</a:t>
            </a:r>
            <a:b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Հիմա երգում եմ Քեզ, </a:t>
            </a:r>
            <a:b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սիրով, շնորքով լցրու մեզ,</a:t>
            </a:r>
            <a:b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Փչիր Քո շունչը, Տեր, և ձեռքի գործերը Քո</a:t>
            </a:r>
            <a:b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Դեպի Քեզ կաղաղակեն։</a:t>
            </a:r>
            <a:endParaRPr lang="ru-RU" sz="3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Գետերիդ ծարավ եմ, անձրևներիդ կարոտ,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Կենաց ջուր, հոսիր դեպ մեզ նորից,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Կանչում եմ, Տեր, ցողիր Քո փառքը,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ներկայությունը,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լցվի այս վայրը սրբությամբ։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հագեցրու մեզ Քո ջրով նոր կյանք պարգևող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հեղիր անձրևները Քո երկնից:</a:t>
            </a:r>
            <a:endParaRPr lang="ru-RU" sz="7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Գետերիդ ծարավ եմ, անձրևներիդ կարոտ,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Կենաց ջուր, հոսիր դեպ մեզ նորից,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Կանչում եմ, Տեր, ցողիր Քո փառքը,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ներկայությունը,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լցվի այս վայրը սրբությամբ։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hy-AM" sz="48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37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Տեր ծարավ եմ Քեզ  և չունեմ մեկին Քեզնից բացի, Հոգիս տենչում է Քեզ,  ինչպես՝ եղջերուն ջրերին։ Հիմա կանչում եմ Քեզ,  տար ինձ Քո փառքի սրահները, Հեղվիր, Տեր, ինձ վրա, զորություն տուր ինձ կանգնել, Դեպի Քեզ աղաղակել։ </vt:lpstr>
      <vt:lpstr>Գետերիդ ծարավ եմ,  անձրևներիդ կարոտ, Կենաց ջուր, հոսիր դեպ մեզ նորից, Կանչում եմ, Տեր, ցողիր Քո փառքը, Քո ներկայությունը, Թող լցվի այս վայրը սրբությամբ։</vt:lpstr>
      <vt:lpstr>Տեր, միակն ես Դու, ում  ուզում եմ Ճանաչել, Տեսնել երեսը Քո, ճախրել բարձրունքներում Երկինքն ի վեր։ Հիմա երգում եմ Քեզ,  Քո սիրով, շնորքով լցրու մեզ, Փչիր Քո շունչը, Տեր, և ձեռքի գործերը Քո Դեպի Քեզ կաղաղակեն։</vt:lpstr>
      <vt:lpstr>Գետերիդ ծարավ եմ, անձրևներիդ կարոտ, Կենաց ջուր, հոսիր դեպ մեզ նորից, Կանչում եմ, Տեր, ցողիր Քո փառքը, Քո ներկայությունը, Թող լցվի այս վայրը սրբությամբ։ X2</vt:lpstr>
      <vt:lpstr>Հիսուս հագեցրու մեզ Քո ջրով նոր կյանք պարգևող  հեղիր անձրևները Քո երկնից:</vt:lpstr>
      <vt:lpstr>Գետերիդ ծարավ եմ, անձրևներիդ կարոտ, Կենաց ջուր, հոսիր դեպ մեզ նորից, Կանչում եմ, Տեր, ցողիր Քո փառքը, Քո ներկայությունը, Թող լցվի այս վայրը սրբությամբ։)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Shahen</cp:lastModifiedBy>
  <cp:revision>29</cp:revision>
  <dcterms:created xsi:type="dcterms:W3CDTF">2016-10-05T13:14:54Z</dcterms:created>
  <dcterms:modified xsi:type="dcterms:W3CDTF">2018-09-22T07:50:29Z</dcterms:modified>
</cp:coreProperties>
</file>