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գիտեմ, որ Դու </a:t>
            </a:r>
            <a:b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այստեղ ես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լսում ես հիմա,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տեսնել եմ ուզում </a:t>
            </a:r>
            <a:b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երգել միայն Քեզ: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կամենում ես, որ Քեզ նվիրեմ ողջ սիրտս՝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եր: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 վրա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զոհը թանկ ապացույցն է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․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մեծ սիրո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Այդ սերը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մահից զորեղ է,՝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ամեն ինչից էլ առավել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Վարար ջրերը չեն հանգցնի այդ կրակը սիրո: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Այրող կրակ դարձիր իմ մեջ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Բոցավառիր իմ սիրտը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սուրբ կրակով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ես վառվեմ,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Մինչև որ մեկ լինեմ Քեզ հետ: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կամենում ես, որ Քեզ նվիրեմ ողջ սիրտս՝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եր: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 վրա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զոհը թանկ ապացույցն է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․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մեծ սիրո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Այդ սերը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մահից զորեղ է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ամեն ինչից էլ առավել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Վարար ջրերը չեն հանգցնի այդ կրակը սիրո: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Այրող կրակ դարձիր իմ մեջ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Բոցավառիր իմ սիրտը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սուրբ կրակով </a:t>
            </a:r>
            <a:b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ես վառվեմ,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Մինչև որ մեկ լինեմ Քեզ հետ: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կամենում ես, որ Քեզ նվիրեմ ողջ սիրտս՝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66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Տեր գիտեմ, որ Դու  այստեղ ես,  ինձ լսում ես հիմա, Քեզ տեսնել եմ ուզում  և երգել միայն Քեզ: X4</vt:lpstr>
      <vt:lpstr>Դու կամենում ես, որ Քեզ նվիրեմ ողջ սիրտս՝ Տեր: X2 Իմ Տեր, խաչի վրա,  Քո զոհը թանկ ապացույցն է․  Քո մեծ սիրո</vt:lpstr>
      <vt:lpstr>Այդ սերը, Տեր,  մահից զորեղ է,՝  և ամեն ինչից էլ առավել։ Վարար ջրերը չեն հանգցնի այդ կրակը սիրո:</vt:lpstr>
      <vt:lpstr>Այրող կրակ դարձիր իմ մեջ, Բոցավառիր իմ սիրտը, Տեր, Քո սուրբ կրակով,  թող ես վառվեմ, Մինչև որ մեկ լինեմ Քեզ հետ: X2</vt:lpstr>
      <vt:lpstr>Դու կամենում ես, որ Քեզ նվիրեմ ողջ սիրտս՝ Տեր: X2 Իմ Տեր, խաչի վրա,  Քո զոհը թանկ ապացույցն է․  Քո մեծ սիրո</vt:lpstr>
      <vt:lpstr>Այդ սերը, Տեր,  մահից զորեղ է  և ամեն ինչից էլ առավել։ Վարար ջրերը չեն հանգցնի այդ կրակը սիրո:</vt:lpstr>
      <vt:lpstr>Այրող կրակ դարձիր իմ մեջ, Բոցավառիր իմ սիրտը, Տեր, Քո սուրբ կրակով  թող ես վառվեմ, Մինչև որ մեկ լինեմ Քեզ հետ: X2</vt:lpstr>
      <vt:lpstr>Դու կամենում ես, որ Քեզ նվիրեմ ողջ սիրտս՝ Տեր:) X2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19</cp:revision>
  <dcterms:modified xsi:type="dcterms:W3CDTF">2019-12-07T07:37:34Z</dcterms:modified>
</cp:coreProperties>
</file>