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Հիսուս կանչում եմ Քեզ,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Շուտով արի, Քեզ եմ ես փնտրում,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Ձայնը իմ, լսիր իմ Տեր, </a:t>
            </a:r>
            <a:b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Քեզ եմ աղոթում: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ղոթքը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խունկի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պես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Դեպ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բարձրանա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երեկոյան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զոհ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լինի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Աղոթքը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Աչքերը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ուղղված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փրկությունը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Օգնիր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ճամփից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չընկնեմ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Չարից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պահիր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ղոթքը այս իմ թող խունկի պես,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Դեպ Քեզ բարձրանա,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երեկոյան զոհ լինի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Աղոթքը այս իմ: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14407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Sylfaen</vt:lpstr>
      <vt:lpstr>Тема Office</vt:lpstr>
      <vt:lpstr>Տեր Հիսուս կանչում եմ Քեզ, Շուտով արի, Քեզ եմ ես փնտրում, Ձայնը իմ, լսիր իմ Տեր,  Երբ Քեզ եմ աղոթում: X2</vt:lpstr>
      <vt:lpstr>Աղոթքը այս իմ թող խունկի պես, Դեպ Քեզ բարձրանա, Եվ երեկոյան զոհ լինի Աղոթքը այս իմ: X2</vt:lpstr>
      <vt:lpstr>Աչքերը իմ ուղղված են Քեզ, Քո մեջ է Տեր փրկությունը իմ, Օգնիր, որ այս ճամփից չընկնեմ,  Չարից Դու ինձ պահիր: X2</vt:lpstr>
      <vt:lpstr>Աղոթքը այս իմ թող խունկի պես, Դեպ Քեզ բարձրանա, Եվ երեկոյան զոհ լինի Աղոթքը այս իմ:)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Windows User</cp:lastModifiedBy>
  <cp:revision>11</cp:revision>
  <dcterms:modified xsi:type="dcterms:W3CDTF">2018-03-15T14:42:49Z</dcterms:modified>
</cp:coreProperties>
</file>