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0" r:id="rId5"/>
    <p:sldId id="265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22.07.2017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22.07.2017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22.07.2017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22.07.2017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 պահե զիս Սուրբ խաչիդ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Արյունին տակ, 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արյունին տակ,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 պահե զիս </a:t>
            </a: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թանկագին</a:t>
            </a: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Արյունիդ տակ, 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արյունիդ տակ,</a:t>
            </a: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 նետերն չարի չհասնին,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Չ</a:t>
            </a: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հարվածեն իմ խեղճ հոգին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 չավերեն գործդ անգին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Տեր, պահե զիս 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արյունիդ տակ,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Տեր, պահե զիս </a:t>
            </a:r>
            <a:b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արյունիդ </a:t>
            </a: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տակ։</a:t>
            </a: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 պահե զիս Սուրբ խաչիդ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Արյունին տակ, 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արյունին տակ,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 պահե զիս </a:t>
            </a: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թանկագին</a:t>
            </a: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Արյունիդ տակ, 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արյունիդ տակ,</a:t>
            </a: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087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 ալիքներն մեղքի ծովուն</a:t>
            </a:r>
            <a:b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Չխորտակեն </a:t>
            </a:r>
            <a:b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իմ խեղճ նավուն,</a:t>
            </a:r>
            <a:b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Այլ ապահով </a:t>
            </a:r>
            <a:b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հասնիմ ես տուն,</a:t>
            </a:r>
            <a:b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Տեր, պահե զիս </a:t>
            </a:r>
            <a:br>
              <a:rPr lang="hy-AM" sz="48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արյունիդ տակ,</a:t>
            </a:r>
            <a:br>
              <a:rPr lang="hy-AM" sz="48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Տեր, պահե զիս </a:t>
            </a:r>
            <a:br>
              <a:rPr lang="hy-AM" sz="48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արյունիդ տակ։</a:t>
            </a:r>
            <a:endParaRPr lang="ru-RU" sz="48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 պահե զիս Սուրբ խաչիդ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Արյունին տակ, 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արյունին տակ,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 պահե զիս </a:t>
            </a: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թանկագին</a:t>
            </a: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Արյունիդ տակ, 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արյունիդ տակ,</a:t>
            </a: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757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 սատանան չհաջողի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Խափանել երթը հավատքին,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այլ ապահով հասնիմ Քեզի,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Տեր, պահե զիս </a:t>
            </a:r>
            <a:b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արյունիդ տակ,</a:t>
            </a:r>
            <a:b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Տեր, պահե զիս </a:t>
            </a:r>
            <a:b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արյունիդ </a:t>
            </a: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տակ։</a:t>
            </a:r>
            <a:r>
              <a:rPr lang="en-US" sz="5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}</a:t>
            </a: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27</Words>
  <Application>Microsoft Office PowerPoint</Application>
  <PresentationFormat>Экран (4:3)</PresentationFormat>
  <Paragraphs>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Sylfaen</vt:lpstr>
      <vt:lpstr>Тема Office</vt:lpstr>
      <vt:lpstr>Տեր պահե զիս Սուրբ խաչիդ Արյունին տակ,  արյունին տակ, Տեր պահե զիս թանկագին Արյունիդ տակ,  արյունիդ տակ,</vt:lpstr>
      <vt:lpstr>Որ նետերն չարի չհասնին, Չհարվածեն իմ խեղճ հոգին Ու չավերեն գործդ անգին Տեր, պահե զիս  արյունիդ տակ, Տեր, պահե զիս  արյունիդ տակ։</vt:lpstr>
      <vt:lpstr>Տեր պահե զիս Սուրբ խաչիդ Արյունին տակ,  արյունին տակ, Տեր պահե զիս թանկագին Արյունիդ տակ,  արյունիդ տակ,</vt:lpstr>
      <vt:lpstr>Որ ալիքներն մեղքի ծովուն Չխորտակեն  իմ խեղճ նավուն, Այլ ապահով  հասնիմ ես տուն, Տեր, պահե զիս  արյունիդ տակ, Տեր, պահե զիս  արյունիդ տակ։</vt:lpstr>
      <vt:lpstr>Տեր պահե զիս Սուրբ խաչիդ Արյունին տակ,  արյունին տակ, Տեր պահե զիս թանկագին Արյունիդ տակ,  արյունիդ տակ,</vt:lpstr>
      <vt:lpstr>Որ սատանան չհաջողի Խափանել երթը հավատքին, այլ ապահով հասնիմ Քեզի, Տեր, պահե զիս  արյունիդ տակ, Տեր, պահե զիս  արյունիդ տակ։}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Shahen</cp:lastModifiedBy>
  <cp:revision>13</cp:revision>
  <dcterms:modified xsi:type="dcterms:W3CDTF">2017-07-22T07:48:15Z</dcterms:modified>
</cp:coreProperties>
</file>