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 թագավոր է 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մեծափառություն է հագած,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 զորություն է հագած,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Իր մեջքը կապած է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Հաստատ է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աթոռը սկզբից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հավիտյան է Նա։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 ձեռքով աշխարհը հաստատ է ,</a:t>
            </a:r>
            <a:b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 ձեռքով իմ կյանքը հաստատ է,</a:t>
            </a:r>
            <a:b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 ձեռքով հավատքս հաստատ է,</a:t>
            </a:r>
            <a:b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չի սասանվում</a:t>
            </a:r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sz="43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3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3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3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 թագավոր է, Նա փառքի գահին է բազմած։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Տիեզերքն ու ա</a:t>
            </a: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ստղ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երը բոլոր, իր կամքով են ստաղծված։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Ողորմած է ու կարե</a:t>
            </a:r>
            <a:r>
              <a:rPr lang="ru-RU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ից, 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միշտ հսկում բարձրերից։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32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 ձեռքով աշխարհը հաստատ է ,</a:t>
            </a:r>
            <a:b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 ձեռքով իմ կյանքը հաստատ է,</a:t>
            </a:r>
            <a:b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 ձեռքով հավատքս հաստատ է,</a:t>
            </a:r>
            <a:b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չի սասանվում</a:t>
            </a:r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ru-RU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2</a:t>
            </a:r>
            <a:endParaRPr lang="ru-RU" sz="43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6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 թագավոր է 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մեծափառություն է հագած,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 զորություն է հագած,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Իր մեջքը կապած է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Հաստատ է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աթոռը սկզբից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հավիտյան է Նա։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 ձեռքով աշխարհը հաստատ է ,</a:t>
            </a:r>
            <a:b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 ձեռքով իմ կյանքը հաստատ է,</a:t>
            </a:r>
            <a:b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 ձեռքով հավատքս հաստատ է,</a:t>
            </a:r>
            <a:b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չի սասանվում</a:t>
            </a:r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br>
              <a:rPr lang="ru-RU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endParaRPr lang="ru-RU" sz="43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36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Տերը թագավոր է , Նա մեծափառություն է հագած, Տերը զորություն է հագած, Եվ Իր մեջքը կապած է, Հաստատ է Իր աթոռը սկզբից,  և հավիտյան է Նա։  </vt:lpstr>
      <vt:lpstr>Նրա ձեռքով աշխարհը հաստատ է , Նրա ձեռքով իմ կյանքը հաստատ է, Նրա ձեռքով հավատքս հաստատ է, Եվ չի սասանվում։ X2</vt:lpstr>
      <vt:lpstr>Տերը թագավոր է, Նա փառքի գահին է բազմած։ Տիեզերքն ու աստղերը բոլոր, իր կամքով են ստաղծված։ Ողորմած է ու կարեկից,  միշտ հսկում բարձրերից։</vt:lpstr>
      <vt:lpstr>Նրա ձեռքով աշխարհը հաստատ է , Նրա ձեռքով իմ կյանքը հաստատ է, Նրա ձեռքով հավատքս հաստատ է, Եվ չի սասանվում։ X2</vt:lpstr>
      <vt:lpstr>Տերը թագավոր է , Նա մեծափառություն է հագած, Տերը զորություն է հագած, Եվ Իր մեջքը կապած է, Հաստատ է Իր աթոռը սկզբից,  և հավիտյան է Նա։  </vt:lpstr>
      <vt:lpstr>Նրա ձեռքով աշխարհը հաստատ է , Նրա ձեռքով իմ կյանքը հաստատ է, Նրա ձեռքով հավատքս հաստատ է, Եվ չի սասանվում։) X4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48</cp:revision>
  <dcterms:modified xsi:type="dcterms:W3CDTF">2020-02-15T05:59:48Z</dcterms:modified>
</cp:coreProperties>
</file>