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57" r:id="rId5"/>
    <p:sldId id="260" r:id="rId6"/>
    <p:sldId id="263" r:id="rId7"/>
    <p:sldId id="262" r:id="rId8"/>
    <p:sldId id="261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72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726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726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726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ապավեն է հավիտյան,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իմ կյանքը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վստահում եմ Նրան,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Աստվածն ես իմ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իմ երգը սրտի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հույս փրկության սուրբերի։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660232" y="0"/>
            <a:ext cx="432048" cy="2088232"/>
          </a:xfrm>
          <a:prstGeom prst="rightBrace">
            <a:avLst>
              <a:gd name="adj1" fmla="val 60591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948264" y="2427734"/>
            <a:ext cx="432048" cy="2211710"/>
          </a:xfrm>
          <a:prstGeom prst="rightBrace">
            <a:avLst>
              <a:gd name="adj1" fmla="val 60591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812360" y="0"/>
            <a:ext cx="504056" cy="5143500"/>
          </a:xfrm>
          <a:prstGeom prst="rightBrace">
            <a:avLst>
              <a:gd name="adj1" fmla="val 8000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020272" y="699542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236296" y="3147814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244408" y="2139702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․․․</a:t>
            </a: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7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7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ալելուիա, Հիսուս ալելուիա․․․</a:t>
            </a: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7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Հեվենու շալոմ Ալեհեմ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X5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 լինի Տերով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X5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աղաղություն Տերով։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8028384" y="1347614"/>
            <a:ext cx="432048" cy="2736304"/>
          </a:xfrm>
          <a:prstGeom prst="rightBrace">
            <a:avLst>
              <a:gd name="adj1" fmla="val 39687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51912" y="2355726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ապավեն է հավիտյան,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իմ կյանքը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վստահում եմ Նրան,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Աստվածն ես իմ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իմ երգը սրտի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հույս փրկության սուրբերի։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660232" y="0"/>
            <a:ext cx="432048" cy="2088232"/>
          </a:xfrm>
          <a:prstGeom prst="rightBrace">
            <a:avLst>
              <a:gd name="adj1" fmla="val 60591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948264" y="2427734"/>
            <a:ext cx="432048" cy="2211710"/>
          </a:xfrm>
          <a:prstGeom prst="rightBrace">
            <a:avLst>
              <a:gd name="adj1" fmla="val 60591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020272" y="699542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236296" y="3147814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․․․</a:t>
            </a: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7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7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ալելուիա, Հիսուս ալելուիա․․․</a:t>
            </a: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7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Հեվենու շալոմ Ալեհեմ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X5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 լինի Տերով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X5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աղաղություն 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Տերով։</a:t>
            </a:r>
            <a:r>
              <a:rPr lang="ru-RU" sz="47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8028384" y="1347614"/>
            <a:ext cx="432048" cy="2736304"/>
          </a:xfrm>
          <a:prstGeom prst="rightBrace">
            <a:avLst>
              <a:gd name="adj1" fmla="val 39687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51912" y="2355726"/>
            <a:ext cx="792088" cy="79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51</Words>
  <Application>Microsoft Office PowerPoint</Application>
  <PresentationFormat>Экран (16:9)</PresentationFormat>
  <Paragraphs>21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Տերը ապավեն է հավիտյան, Ես իմ կյանքը  վստահում եմ Նրան,  Դու Աստվածն ես իմ  և իմ երգը սրտի Եվ հույս փրկության սուրբերի։ </vt:lpstr>
      <vt:lpstr>Լա լա լա․․․</vt:lpstr>
      <vt:lpstr>Հիսուս ալելուիա, Հիսուս ալելուիա․․․</vt:lpstr>
      <vt:lpstr>Հեվենու շալոմ Ալեհեմ X5  Խաղաղություն լինի Տերով X5 Խաղաղություն  խաղաղություն Տերով։) </vt:lpstr>
      <vt:lpstr>Տերը ապավեն է հավիտյան, Ես իմ կյանքը  վստահում եմ Նրան,  Դու Աստվածն ես իմ  և իմ երգը սրտի Եվ հույս փրկության սուրբերի։ </vt:lpstr>
      <vt:lpstr>Լա լա լա․․․</vt:lpstr>
      <vt:lpstr>Հիսուս ալելուիա, Հիսուս ալելուիա․․․</vt:lpstr>
      <vt:lpstr>Հեվենու շալոմ Ալեհեմ X5  Խաղաղություն լինի Տերով X5 Խաղաղություն  խաղաղություն Տերով։)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36</cp:revision>
  <dcterms:modified xsi:type="dcterms:W3CDTF">2019-11-30T05:52:18Z</dcterms:modified>
</cp:coreProperties>
</file>