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րքաների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կարող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բան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Բարձրյալ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տիրում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Արքաների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փառքով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Զորությամբ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ողորմությամբ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Նրա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զավակն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Աստվածը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Ամենակարող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Աստվածն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7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Բարձրյալ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տիրում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հավիտյան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Տերն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Արքաների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Արքան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66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endParaRPr lang="ru-RU" sz="66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26</Words>
  <Application>Microsoft Office PowerPoint</Application>
  <PresentationFormat>Экран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Տերն է իմ  Արքաների Արքան, Իմ Աստված կարող  է ամեն բան, </vt:lpstr>
      <vt:lpstr>Բարձրյալ է, հզոր է,  տիրում է հավիտյան, Տերն է իմ Արքաների Արքան: X2</vt:lpstr>
      <vt:lpstr>Գահը Նրա փառքով է լի, Զորությամբ, ողորմությամբ, </vt:lpstr>
      <vt:lpstr>Ես Նրա զավակն եմ,  Նա է իմ Աստվածը Ամենակարող  Աստվածն է իմ: X2</vt:lpstr>
      <vt:lpstr>Բարձրյալ է, հզոր է,  տիրում է հավիտյան, Տերն է իմ Արքաների Արքան: 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Տերն է իմ  արքաների Արքան, Իմ աստված կարող  է ամեն բան, Բարձրյալ է, հզոր է,  տիրում է հավիտյան, Տերն է իմ արքաների Արքան:</dc:title>
  <dc:creator>Shahen</dc:creator>
  <cp:lastModifiedBy>Shahen Aleksanyan</cp:lastModifiedBy>
  <cp:revision>41</cp:revision>
  <dcterms:created xsi:type="dcterms:W3CDTF">2016-09-09T07:12:32Z</dcterms:created>
  <dcterms:modified xsi:type="dcterms:W3CDTF">2018-07-15T12:31:04Z</dcterms:modified>
</cp:coreProperties>
</file>