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7" r:id="rId13"/>
    <p:sldId id="268" r:id="rId14"/>
    <p:sldId id="266" r:id="rId15"/>
    <p:sldId id="270" r:id="rId16"/>
    <p:sldId id="271" r:id="rId17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3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EEBF-EA3E-4D23-B0D3-91A79536010E}" type="datetimeFigureOut">
              <a:rPr lang="ru-RU" smtClean="0"/>
              <a:pPr/>
              <a:t>04.08.2018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1996-A5B5-4D92-AC7B-E5DDD8CCA2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EEBF-EA3E-4D23-B0D3-91A79536010E}" type="datetimeFigureOut">
              <a:rPr lang="ru-RU" smtClean="0"/>
              <a:pPr/>
              <a:t>04.08.2018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1996-A5B5-4D92-AC7B-E5DDD8CCA2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EEBF-EA3E-4D23-B0D3-91A79536010E}" type="datetimeFigureOut">
              <a:rPr lang="ru-RU" smtClean="0"/>
              <a:pPr/>
              <a:t>04.08.2018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1996-A5B5-4D92-AC7B-E5DDD8CCA2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EEBF-EA3E-4D23-B0D3-91A79536010E}" type="datetimeFigureOut">
              <a:rPr lang="ru-RU" smtClean="0"/>
              <a:pPr/>
              <a:t>04.08.2018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1996-A5B5-4D92-AC7B-E5DDD8CCA2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EEBF-EA3E-4D23-B0D3-91A79536010E}" type="datetimeFigureOut">
              <a:rPr lang="ru-RU" smtClean="0"/>
              <a:pPr/>
              <a:t>04.08.2018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1996-A5B5-4D92-AC7B-E5DDD8CCA2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EEBF-EA3E-4D23-B0D3-91A79536010E}" type="datetimeFigureOut">
              <a:rPr lang="ru-RU" smtClean="0"/>
              <a:pPr/>
              <a:t>04.08.2018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1996-A5B5-4D92-AC7B-E5DDD8CCA2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EEBF-EA3E-4D23-B0D3-91A79536010E}" type="datetimeFigureOut">
              <a:rPr lang="ru-RU" smtClean="0"/>
              <a:pPr/>
              <a:t>04.08.2018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1996-A5B5-4D92-AC7B-E5DDD8CCA2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EEBF-EA3E-4D23-B0D3-91A79536010E}" type="datetimeFigureOut">
              <a:rPr lang="ru-RU" smtClean="0"/>
              <a:pPr/>
              <a:t>04.08.2018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1996-A5B5-4D92-AC7B-E5DDD8CCA2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EEBF-EA3E-4D23-B0D3-91A79536010E}" type="datetimeFigureOut">
              <a:rPr lang="ru-RU" smtClean="0"/>
              <a:pPr/>
              <a:t>04.08.2018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1996-A5B5-4D92-AC7B-E5DDD8CCA2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EEBF-EA3E-4D23-B0D3-91A79536010E}" type="datetimeFigureOut">
              <a:rPr lang="ru-RU" smtClean="0"/>
              <a:pPr/>
              <a:t>04.08.2018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1996-A5B5-4D92-AC7B-E5DDD8CCA2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EEBF-EA3E-4D23-B0D3-91A79536010E}" type="datetimeFigureOut">
              <a:rPr lang="ru-RU" smtClean="0"/>
              <a:pPr/>
              <a:t>04.08.2018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1996-A5B5-4D92-AC7B-E5DDD8CCA2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3EEBF-EA3E-4D23-B0D3-91A79536010E}" type="datetimeFigureOut">
              <a:rPr lang="ru-RU" smtClean="0"/>
              <a:pPr/>
              <a:t>04.08.2018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71996-A5B5-4D92-AC7B-E5DDD8CCA22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Տերն </a:t>
            </a:r>
            <a:r>
              <a:rPr lang="ru-RU" sz="48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է իմ հովիվը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8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կարիք չեմ ունենա, </a:t>
            </a:r>
            <a:br>
              <a:rPr lang="ru-RU" sz="48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Նա կանաչ տեղերում</a:t>
            </a:r>
            <a:r>
              <a:rPr lang="ru-RU" sz="48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հանգիստ </a:t>
            </a:r>
            <a:r>
              <a:rPr lang="ru-RU" sz="48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է տալիս ինձ</a:t>
            </a:r>
            <a:r>
              <a:rPr lang="ru-RU" sz="48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Եվ տանում 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հանդարտ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8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ջրերի մոտ՝</a:t>
            </a:r>
            <a:r>
              <a:rPr lang="ru-RU" sz="48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sz="6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Անձիս հանգիստ տալիս,  </a:t>
            </a:r>
            <a:br>
              <a:rPr lang="ru-RU" sz="6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Ւր անվան համար առաջնորդում արդարության ուղիներում:</a:t>
            </a:r>
            <a:r>
              <a:rPr lang="ru-RU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54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Թեև գնամ մահի,</a:t>
            </a:r>
            <a:r>
              <a:rPr lang="ru-RU" sz="54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54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շուքի ձորի մեջ չարից չեմ վախենա </a:t>
            </a:r>
            <a:r>
              <a:rPr lang="ru-RU" sz="54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ru-RU" sz="54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Որովհետև</a:t>
            </a:r>
            <a:r>
              <a:rPr lang="ru-RU" sz="54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</a:t>
            </a: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 </a:t>
            </a:r>
            <a:r>
              <a:rPr lang="ru-RU" sz="54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ինձ հետ ես,</a:t>
            </a:r>
            <a:r>
              <a:rPr lang="ru-RU" sz="54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54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ով իմ Աստվա՛ծ,</a:t>
            </a:r>
            <a:r>
              <a:rPr lang="ru-RU" sz="54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 fontScale="90000"/>
          </a:bodyPr>
          <a:lstStyle/>
          <a:p>
            <a:r>
              <a:rPr lang="ru-RU" sz="6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 սերն ու գավազանը</a:t>
            </a:r>
            <a:r>
              <a:rPr lang="ru-RU" sz="66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մխիթարում </a:t>
            </a:r>
            <a:r>
              <a:rPr lang="ru-RU" sz="6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են ինձ, </a:t>
            </a:r>
            <a:br>
              <a:rPr lang="ru-RU" sz="6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սեղան ես պատրաաստում թշնամիներիս դիմաց,</a:t>
            </a:r>
            <a:r>
              <a:rPr lang="ru-RU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6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Գլուխս յուղով ես օծում,</a:t>
            </a:r>
            <a:r>
              <a:rPr lang="ru-RU" sz="66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ով իմ Աստվա՛ծ, </a:t>
            </a:r>
            <a:br>
              <a:rPr lang="ru-RU" sz="6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</a:t>
            </a:r>
            <a:r>
              <a:rPr lang="hy-AM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ւ</a:t>
            </a:r>
            <a:r>
              <a:rPr lang="ru-RU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հիմա իմ </a:t>
            </a:r>
            <a:r>
              <a:rPr lang="ru-RU" sz="6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բաժակը</a:t>
            </a:r>
            <a:r>
              <a:rPr lang="en-US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խիստ լիքն </a:t>
            </a:r>
            <a:r>
              <a:rPr lang="ru-RU" sz="66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է: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54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Թեև գնամ </a:t>
            </a: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մահի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54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շուքի ձորի մեջ չարից չեմ վախենա </a:t>
            </a:r>
            <a:r>
              <a:rPr lang="ru-RU" sz="54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ru-RU" sz="54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Որովհետև</a:t>
            </a:r>
            <a:r>
              <a:rPr lang="ru-RU" sz="54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</a:t>
            </a: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 </a:t>
            </a:r>
            <a:r>
              <a:rPr lang="ru-RU" sz="54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ինձ հետ ես,</a:t>
            </a:r>
            <a:r>
              <a:rPr lang="ru-RU" sz="54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54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ով իմ Աստվա՛ծ,</a:t>
            </a:r>
            <a:r>
              <a:rPr lang="ru-RU" sz="54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 fontScale="90000"/>
          </a:bodyPr>
          <a:lstStyle/>
          <a:p>
            <a:r>
              <a:rPr lang="ru-RU" sz="6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 սերն ու գավազանը</a:t>
            </a:r>
            <a:r>
              <a:rPr lang="ru-RU" sz="66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մխիթարում </a:t>
            </a:r>
            <a:r>
              <a:rPr lang="ru-RU" sz="6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են ինձ, </a:t>
            </a:r>
            <a:br>
              <a:rPr lang="ru-RU" sz="6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սեղան ես պատրաաստում թշնամիներիս դիմաց,</a:t>
            </a:r>
            <a:r>
              <a:rPr lang="ru-RU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6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Գլուխս յուղով ես օծում,</a:t>
            </a:r>
            <a:r>
              <a:rPr lang="ru-RU" sz="66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ով իմ Աստվա՛ծ, </a:t>
            </a:r>
            <a:br>
              <a:rPr lang="ru-RU" sz="6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</a:t>
            </a:r>
            <a:r>
              <a:rPr lang="hy-AM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ւ</a:t>
            </a:r>
            <a:r>
              <a:rPr lang="ru-RU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հիմա իմ </a:t>
            </a:r>
            <a:r>
              <a:rPr lang="ru-RU" sz="6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բաժակը</a:t>
            </a:r>
            <a:r>
              <a:rPr lang="en-US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խիստ լիքն </a:t>
            </a:r>
            <a:r>
              <a:rPr lang="ru-RU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է:)</a:t>
            </a:r>
            <a:endParaRPr lang="ru-RU" sz="66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sz="6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Անձիս հանգիստ տալիս,  </a:t>
            </a:r>
            <a:br>
              <a:rPr lang="ru-RU" sz="6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Ւր անվան համար առաջնորդում արդարության ուղիներում:</a:t>
            </a:r>
            <a:r>
              <a:rPr lang="ru-RU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54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Թեև գնամ </a:t>
            </a: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մահի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54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շուքի ձորի մեջ չարից չեմ վախենա </a:t>
            </a:r>
            <a:r>
              <a:rPr lang="ru-RU" sz="54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ru-RU" sz="54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Որովհետև</a:t>
            </a:r>
            <a:r>
              <a:rPr lang="ru-RU" sz="54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</a:t>
            </a: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 </a:t>
            </a:r>
            <a:r>
              <a:rPr lang="ru-RU" sz="54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ինձ հետ ես,</a:t>
            </a:r>
            <a:r>
              <a:rPr lang="ru-RU" sz="54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54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ով իմ Աստվա՛ծ,</a:t>
            </a:r>
            <a:r>
              <a:rPr lang="ru-RU" sz="54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sz="6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 սերն ու գավազանը</a:t>
            </a:r>
            <a:r>
              <a:rPr lang="ru-RU" sz="66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մխիթարում </a:t>
            </a:r>
            <a:r>
              <a:rPr lang="ru-RU" sz="6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են ինձ, </a:t>
            </a:r>
            <a:br>
              <a:rPr lang="ru-RU" sz="6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Դու՛ </a:t>
            </a:r>
            <a:r>
              <a:rPr lang="ru-RU" sz="6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սեղան ես պատրաաստում թշնամիներիս դիմաց,</a:t>
            </a:r>
            <a:r>
              <a:rPr lang="ru-RU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6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Գլուխս յուղով ես օծում,</a:t>
            </a:r>
            <a:r>
              <a:rPr lang="ru-RU" sz="66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ով իմ Աստվա՛ծ, </a:t>
            </a:r>
            <a:br>
              <a:rPr lang="ru-RU" sz="6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</a:t>
            </a:r>
            <a:r>
              <a:rPr lang="hy-AM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ւ</a:t>
            </a:r>
            <a:r>
              <a:rPr lang="ru-RU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հիմա իմ </a:t>
            </a:r>
            <a:r>
              <a:rPr lang="ru-RU" sz="6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բաժակը</a:t>
            </a:r>
            <a:r>
              <a:rPr lang="en-US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խիստ լիքն </a:t>
            </a:r>
            <a:r>
              <a:rPr lang="ru-RU" sz="66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է: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54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Թեև գնամ </a:t>
            </a: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մահի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54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շուքի ձորի մեջ չարից չեմ վախենա </a:t>
            </a:r>
            <a:r>
              <a:rPr lang="ru-RU" sz="54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ru-RU" sz="54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Որովհետև </a:t>
            </a: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</a:t>
            </a:r>
            <a:r>
              <a:rPr lang="ru-RU" sz="54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ինձ հետ ես,</a:t>
            </a:r>
            <a:r>
              <a:rPr lang="ru-RU" sz="54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54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ով իմ Աստվա՛ծ,</a:t>
            </a:r>
            <a:r>
              <a:rPr lang="ru-RU" sz="54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sz="6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 սերն ու գավազանը</a:t>
            </a:r>
            <a:r>
              <a:rPr lang="ru-RU" sz="66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մխիթարում </a:t>
            </a:r>
            <a:r>
              <a:rPr lang="ru-RU" sz="6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են ինձ, </a:t>
            </a:r>
            <a:br>
              <a:rPr lang="ru-RU" sz="6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սեղան ես պատրաաստում թշնամիներիս դիմաց,</a:t>
            </a:r>
            <a:r>
              <a:rPr lang="ru-RU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6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Գլուխս յուղով ես օծում,</a:t>
            </a:r>
            <a:r>
              <a:rPr lang="ru-RU" sz="66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ով իմ Աստվա՛ծ, </a:t>
            </a:r>
            <a:br>
              <a:rPr lang="ru-RU" sz="6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</a:t>
            </a:r>
            <a:r>
              <a:rPr lang="hy-AM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ւ</a:t>
            </a:r>
            <a:r>
              <a:rPr lang="ru-RU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հիմա իմ </a:t>
            </a:r>
            <a:r>
              <a:rPr lang="ru-RU" sz="6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բաժակը</a:t>
            </a:r>
            <a:r>
              <a:rPr lang="en-US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խիստ լիքն </a:t>
            </a:r>
            <a:r>
              <a:rPr lang="ru-RU" sz="66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է: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Տերն </a:t>
            </a:r>
            <a:r>
              <a:rPr lang="ru-RU" sz="54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է իմ հովիվը,</a:t>
            </a:r>
            <a:r>
              <a:rPr lang="ru-RU" sz="54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54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կարիք չեմ ունենա, </a:t>
            </a:r>
            <a:br>
              <a:rPr lang="ru-RU" sz="54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Նա կանաչ տեղերում</a:t>
            </a:r>
            <a:r>
              <a:rPr lang="ru-RU" sz="54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հանգիստ </a:t>
            </a:r>
            <a:r>
              <a:rPr lang="ru-RU" sz="54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է տալիս ինձ</a:t>
            </a:r>
            <a:r>
              <a:rPr lang="ru-RU" sz="54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54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Եվ տանում </a:t>
            </a: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հանդարտ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54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ջրերի մոտ՝</a:t>
            </a:r>
            <a:r>
              <a:rPr lang="ru-RU" sz="54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br>
              <a:rPr lang="ru-RU" sz="54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endParaRPr lang="ru-RU" sz="54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62</Words>
  <Application>Microsoft Office PowerPoint</Application>
  <PresentationFormat>Экран (16:9)</PresentationFormat>
  <Paragraphs>16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Տերն է իմ հովիվը,   կարիք չեմ ունենա,  Նա կանաչ տեղերում  հանգիստ է տալիս ինձ Եվ տանում հանդարտ  ջրերի մոտ՝ </vt:lpstr>
      <vt:lpstr>Անձիս հանգիստ տալիս,   Ւր անվան համար առաջնորդում արդարության ուղիներում: </vt:lpstr>
      <vt:lpstr>Թեև գնամ մահի   շուքի ձորի մեջ չարից չեմ վախենա , Որովհետև Դու ինձ հետ ես,   ով իմ Աստվա՛ծ, </vt:lpstr>
      <vt:lpstr>Քո սերն ու գավազանը  մխիթարում են ինձ,  Դու՛ սեղան ես պատրաաստում թշնամիներիս դիմաց, </vt:lpstr>
      <vt:lpstr>Գլուխս յուղով ես օծում,   ով իմ Աստվա՛ծ,  Ու հիմա իմ բաժակը  խիստ լիքն է:</vt:lpstr>
      <vt:lpstr>Թեև գնամ մահի   շուքի ձորի մեջ չարից չեմ վախենա , Որովհետև Դու ինձ հետ ես,   ով իմ Աստվա՛ծ, </vt:lpstr>
      <vt:lpstr>Քո սերն ու գավազանը  մխիթարում են ինձ,  Դու սեղան ես պատրաաստում թշնամիներիս դիմաց, </vt:lpstr>
      <vt:lpstr>Գլուխս յուղով ես օծում,   ով իմ Աստվա՛ծ,  Ու հիմա իմ բաժակը  խիստ լիքն է:</vt:lpstr>
      <vt:lpstr> Տերն է իմ հովիվը,   կարիք չեմ ունենա,  Նա կանաչ տեղերում  հանգիստ է տալիս ինձ Եվ տանում հանդարտ  ջրերի մոտ՝  </vt:lpstr>
      <vt:lpstr>Անձիս հանգիստ տալիս,   Ւր անվան համար առաջնորդում արդարության ուղիներում: </vt:lpstr>
      <vt:lpstr>Թեև գնամ մահի,   շուքի ձորի մեջ չարից չեմ վախենա , Որովհետև Դու ինձ հետ ես,   ով իմ Աստվա՛ծ, </vt:lpstr>
      <vt:lpstr>Քո սերն ու գավազանը  մխիթարում են ինձ,  Դու սեղան ես պատրաաստում թշնամիներիս դիմաց, </vt:lpstr>
      <vt:lpstr>Գլուխս յուղով ես օծում,   ով իմ Աստվա՛ծ,  Ու հիմա իմ բաժակը  խիստ լիքն է:</vt:lpstr>
      <vt:lpstr>Թեև գնամ մահի   շուքի ձորի մեջ չարից չեմ վախենա , Որովհետև Դու ինձ հետ ես,   ով իմ Աստվա՛ծ, </vt:lpstr>
      <vt:lpstr>Քո սերն ու գավազանը  մխիթարում են ինձ,  Դու սեղան ես պատրաաստում թշնամիներիս դիմաց, </vt:lpstr>
      <vt:lpstr>Գլուխս յուղով ես օծում,   ով իմ Աստվա՛ծ,  Ու հիմա իմ բաժակը  խիստ լիքն է:)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Տերն է իմ հովիվը,   կարիք չեմ ունենա,  Նա կանաչ տեղերում  հանգիստ է տալիս ինձ Եվ տանում հանդարտ  ջրերի մոտ՝  </dc:title>
  <dc:creator>Zverdvd.org</dc:creator>
  <cp:lastModifiedBy>Shahen Aleksanyan</cp:lastModifiedBy>
  <cp:revision>24</cp:revision>
  <dcterms:created xsi:type="dcterms:W3CDTF">2016-05-30T06:38:55Z</dcterms:created>
  <dcterms:modified xsi:type="dcterms:W3CDTF">2018-08-04T14:26:20Z</dcterms:modified>
</cp:coreProperties>
</file>